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63" r:id="rId6"/>
    <p:sldId id="265" r:id="rId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6980" autoAdjust="0"/>
    <p:restoredTop sz="94660"/>
  </p:normalViewPr>
  <p:slideViewPr>
    <p:cSldViewPr snapToGrid="0">
      <p:cViewPr varScale="1">
        <p:scale>
          <a:sx n="85" d="100"/>
          <a:sy n="85" d="100"/>
        </p:scale>
        <p:origin x="-440"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DA29EB7-B0F1-48D8-971D-C2BED73F854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u-RU"/>
          </a:p>
        </p:txBody>
      </p:sp>
      <p:sp>
        <p:nvSpPr>
          <p:cNvPr id="3" name="Subtitle 2">
            <a:extLst>
              <a:ext uri="{FF2B5EF4-FFF2-40B4-BE49-F238E27FC236}">
                <a16:creationId xmlns="" xmlns:a16="http://schemas.microsoft.com/office/drawing/2014/main" id="{91E7993C-AEE6-475E-B89A-268AB95B57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u-RU"/>
          </a:p>
        </p:txBody>
      </p:sp>
      <p:sp>
        <p:nvSpPr>
          <p:cNvPr id="4" name="Date Placeholder 3">
            <a:extLst>
              <a:ext uri="{FF2B5EF4-FFF2-40B4-BE49-F238E27FC236}">
                <a16:creationId xmlns="" xmlns:a16="http://schemas.microsoft.com/office/drawing/2014/main" id="{102142FF-E3E2-4403-B9C1-96796B559E28}"/>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5" name="Footer Placeholder 4">
            <a:extLst>
              <a:ext uri="{FF2B5EF4-FFF2-40B4-BE49-F238E27FC236}">
                <a16:creationId xmlns="" xmlns:a16="http://schemas.microsoft.com/office/drawing/2014/main" id="{3B810FFF-C6C7-4957-A937-F8DBE6419AF3}"/>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 xmlns:a16="http://schemas.microsoft.com/office/drawing/2014/main" id="{F0E1200F-EFC9-494C-940D-A40538F6151C}"/>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 xmlns:p14="http://schemas.microsoft.com/office/powerpoint/2010/main" val="1966018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258272CF-C686-451C-AD1D-E44A06547AB1}"/>
              </a:ext>
            </a:extLst>
          </p:cNvPr>
          <p:cNvSpPr>
            <a:spLocks noGrp="1"/>
          </p:cNvSpPr>
          <p:nvPr>
            <p:ph type="title"/>
          </p:nvPr>
        </p:nvSpPr>
        <p:spPr/>
        <p:txBody>
          <a:bodyPr/>
          <a:lstStyle/>
          <a:p>
            <a:r>
              <a:rPr lang="en-US"/>
              <a:t>Click to edit Master title style</a:t>
            </a:r>
            <a:endParaRPr lang="ru-RU"/>
          </a:p>
        </p:txBody>
      </p:sp>
      <p:sp>
        <p:nvSpPr>
          <p:cNvPr id="3" name="Vertical Text Placeholder 2">
            <a:extLst>
              <a:ext uri="{FF2B5EF4-FFF2-40B4-BE49-F238E27FC236}">
                <a16:creationId xmlns="" xmlns:a16="http://schemas.microsoft.com/office/drawing/2014/main" id="{BFAA5EC7-44C8-4FB1-894D-944A443092A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 xmlns:a16="http://schemas.microsoft.com/office/drawing/2014/main" id="{38D06E9D-6B8E-4329-A175-FE3D97AD1DD7}"/>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5" name="Footer Placeholder 4">
            <a:extLst>
              <a:ext uri="{FF2B5EF4-FFF2-40B4-BE49-F238E27FC236}">
                <a16:creationId xmlns="" xmlns:a16="http://schemas.microsoft.com/office/drawing/2014/main" id="{12D6B9FA-A660-4C3D-91E4-0340A6DD7ACA}"/>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 xmlns:a16="http://schemas.microsoft.com/office/drawing/2014/main" id="{34996B8C-C059-4A10-8196-78D711B3EBFA}"/>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 xmlns:p14="http://schemas.microsoft.com/office/powerpoint/2010/main" val="1707375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39B5C847-BB60-49E1-BF7D-A34D6A2EE6C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u-RU"/>
          </a:p>
        </p:txBody>
      </p:sp>
      <p:sp>
        <p:nvSpPr>
          <p:cNvPr id="3" name="Vertical Text Placeholder 2">
            <a:extLst>
              <a:ext uri="{FF2B5EF4-FFF2-40B4-BE49-F238E27FC236}">
                <a16:creationId xmlns="" xmlns:a16="http://schemas.microsoft.com/office/drawing/2014/main" id="{0783E69E-2F9A-49E6-BF7C-665E619A8F9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 xmlns:a16="http://schemas.microsoft.com/office/drawing/2014/main" id="{8BCD3BC1-4868-475A-89AF-A4E7334EB5BB}"/>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5" name="Footer Placeholder 4">
            <a:extLst>
              <a:ext uri="{FF2B5EF4-FFF2-40B4-BE49-F238E27FC236}">
                <a16:creationId xmlns="" xmlns:a16="http://schemas.microsoft.com/office/drawing/2014/main" id="{C5FB7F8F-75DF-49B2-B744-FEA40CC0B78C}"/>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 xmlns:a16="http://schemas.microsoft.com/office/drawing/2014/main" id="{44010287-89A3-4933-A028-FFF74FD5A77D}"/>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 xmlns:p14="http://schemas.microsoft.com/office/powerpoint/2010/main" val="39377356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AACEAF8-6486-415E-9F55-9130B5618768}"/>
              </a:ext>
            </a:extLst>
          </p:cNvPr>
          <p:cNvSpPr>
            <a:spLocks noGrp="1"/>
          </p:cNvSpPr>
          <p:nvPr>
            <p:ph type="title"/>
          </p:nvPr>
        </p:nvSpPr>
        <p:spPr/>
        <p:txBody>
          <a:bodyPr/>
          <a:lstStyle/>
          <a:p>
            <a:r>
              <a:rPr lang="en-US"/>
              <a:t>Click to edit Master title style</a:t>
            </a:r>
            <a:endParaRPr lang="ru-RU"/>
          </a:p>
        </p:txBody>
      </p:sp>
      <p:sp>
        <p:nvSpPr>
          <p:cNvPr id="3" name="Content Placeholder 2">
            <a:extLst>
              <a:ext uri="{FF2B5EF4-FFF2-40B4-BE49-F238E27FC236}">
                <a16:creationId xmlns="" xmlns:a16="http://schemas.microsoft.com/office/drawing/2014/main" id="{B479E9A3-D6A4-410D-9734-6F8F438040D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 xmlns:a16="http://schemas.microsoft.com/office/drawing/2014/main" id="{09249123-F889-49CD-A0B0-56DE446154C3}"/>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5" name="Footer Placeholder 4">
            <a:extLst>
              <a:ext uri="{FF2B5EF4-FFF2-40B4-BE49-F238E27FC236}">
                <a16:creationId xmlns="" xmlns:a16="http://schemas.microsoft.com/office/drawing/2014/main" id="{0718FA4F-6329-406A-83AF-D04161DD715B}"/>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 xmlns:a16="http://schemas.microsoft.com/office/drawing/2014/main" id="{36D0EB62-E36A-475C-AF20-598020A3C570}"/>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 xmlns:p14="http://schemas.microsoft.com/office/powerpoint/2010/main" val="33150277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F200228-4C35-4837-B529-4F2DCFDF506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u-RU"/>
          </a:p>
        </p:txBody>
      </p:sp>
      <p:sp>
        <p:nvSpPr>
          <p:cNvPr id="3" name="Text Placeholder 2">
            <a:extLst>
              <a:ext uri="{FF2B5EF4-FFF2-40B4-BE49-F238E27FC236}">
                <a16:creationId xmlns="" xmlns:a16="http://schemas.microsoft.com/office/drawing/2014/main" id="{0D25F385-4F0E-4B9E-BB87-E711B364A9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74BC0AFA-D8D8-4B5F-99FA-1178E67E556C}"/>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5" name="Footer Placeholder 4">
            <a:extLst>
              <a:ext uri="{FF2B5EF4-FFF2-40B4-BE49-F238E27FC236}">
                <a16:creationId xmlns="" xmlns:a16="http://schemas.microsoft.com/office/drawing/2014/main" id="{E91BA231-2302-4929-AAA7-79F20DDBD62E}"/>
              </a:ext>
            </a:extLst>
          </p:cNvPr>
          <p:cNvSpPr>
            <a:spLocks noGrp="1"/>
          </p:cNvSpPr>
          <p:nvPr>
            <p:ph type="ftr" sz="quarter" idx="11"/>
          </p:nvPr>
        </p:nvSpPr>
        <p:spPr/>
        <p:txBody>
          <a:bodyPr/>
          <a:lstStyle/>
          <a:p>
            <a:endParaRPr lang="ru-RU"/>
          </a:p>
        </p:txBody>
      </p:sp>
      <p:sp>
        <p:nvSpPr>
          <p:cNvPr id="6" name="Slide Number Placeholder 5">
            <a:extLst>
              <a:ext uri="{FF2B5EF4-FFF2-40B4-BE49-F238E27FC236}">
                <a16:creationId xmlns="" xmlns:a16="http://schemas.microsoft.com/office/drawing/2014/main" id="{7111F8FD-3A6E-4192-B3C6-8F2BD1E2D8E3}"/>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 xmlns:p14="http://schemas.microsoft.com/office/powerpoint/2010/main" val="7682391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175912A-3164-4849-92D9-50CD4926980B}"/>
              </a:ext>
            </a:extLst>
          </p:cNvPr>
          <p:cNvSpPr>
            <a:spLocks noGrp="1"/>
          </p:cNvSpPr>
          <p:nvPr>
            <p:ph type="title"/>
          </p:nvPr>
        </p:nvSpPr>
        <p:spPr/>
        <p:txBody>
          <a:bodyPr/>
          <a:lstStyle/>
          <a:p>
            <a:r>
              <a:rPr lang="en-US"/>
              <a:t>Click to edit Master title style</a:t>
            </a:r>
            <a:endParaRPr lang="ru-RU"/>
          </a:p>
        </p:txBody>
      </p:sp>
      <p:sp>
        <p:nvSpPr>
          <p:cNvPr id="3" name="Content Placeholder 2">
            <a:extLst>
              <a:ext uri="{FF2B5EF4-FFF2-40B4-BE49-F238E27FC236}">
                <a16:creationId xmlns="" xmlns:a16="http://schemas.microsoft.com/office/drawing/2014/main" id="{F8BFDA66-9027-44DA-8CF8-EDABBA6FFC9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Content Placeholder 3">
            <a:extLst>
              <a:ext uri="{FF2B5EF4-FFF2-40B4-BE49-F238E27FC236}">
                <a16:creationId xmlns="" xmlns:a16="http://schemas.microsoft.com/office/drawing/2014/main" id="{4DF1BC02-0F82-4BF2-BCC4-24C3F12B8B0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Date Placeholder 4">
            <a:extLst>
              <a:ext uri="{FF2B5EF4-FFF2-40B4-BE49-F238E27FC236}">
                <a16:creationId xmlns="" xmlns:a16="http://schemas.microsoft.com/office/drawing/2014/main" id="{68478292-51E6-4125-93D0-9C44D6374188}"/>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6" name="Footer Placeholder 5">
            <a:extLst>
              <a:ext uri="{FF2B5EF4-FFF2-40B4-BE49-F238E27FC236}">
                <a16:creationId xmlns="" xmlns:a16="http://schemas.microsoft.com/office/drawing/2014/main" id="{41F29834-A754-4758-A3C8-7FA68810EFB9}"/>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 xmlns:a16="http://schemas.microsoft.com/office/drawing/2014/main" id="{125F079B-A2EC-401B-9CEA-3135BD70AC9A}"/>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 xmlns:p14="http://schemas.microsoft.com/office/powerpoint/2010/main" val="2494507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BA01402-A1F0-422A-849E-5F965973B150}"/>
              </a:ext>
            </a:extLst>
          </p:cNvPr>
          <p:cNvSpPr>
            <a:spLocks noGrp="1"/>
          </p:cNvSpPr>
          <p:nvPr>
            <p:ph type="title"/>
          </p:nvPr>
        </p:nvSpPr>
        <p:spPr>
          <a:xfrm>
            <a:off x="839788" y="365125"/>
            <a:ext cx="10515600" cy="1325563"/>
          </a:xfrm>
        </p:spPr>
        <p:txBody>
          <a:bodyPr/>
          <a:lstStyle/>
          <a:p>
            <a:r>
              <a:rPr lang="en-US"/>
              <a:t>Click to edit Master title style</a:t>
            </a:r>
            <a:endParaRPr lang="ru-RU"/>
          </a:p>
        </p:txBody>
      </p:sp>
      <p:sp>
        <p:nvSpPr>
          <p:cNvPr id="3" name="Text Placeholder 2">
            <a:extLst>
              <a:ext uri="{FF2B5EF4-FFF2-40B4-BE49-F238E27FC236}">
                <a16:creationId xmlns="" xmlns:a16="http://schemas.microsoft.com/office/drawing/2014/main" id="{F85E174D-20F1-41C0-9EBA-10332B6EF5D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BDC64B6A-0D23-47B1-918B-38A0D2CE25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5" name="Text Placeholder 4">
            <a:extLst>
              <a:ext uri="{FF2B5EF4-FFF2-40B4-BE49-F238E27FC236}">
                <a16:creationId xmlns="" xmlns:a16="http://schemas.microsoft.com/office/drawing/2014/main" id="{0B4149D9-3405-4AF3-898F-4734ABDAAC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57C4BF3E-BEDB-46A8-B962-995FA6FE371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7" name="Date Placeholder 6">
            <a:extLst>
              <a:ext uri="{FF2B5EF4-FFF2-40B4-BE49-F238E27FC236}">
                <a16:creationId xmlns="" xmlns:a16="http://schemas.microsoft.com/office/drawing/2014/main" id="{5D116AA9-61C5-4A0B-8417-B004EB6ED189}"/>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8" name="Footer Placeholder 7">
            <a:extLst>
              <a:ext uri="{FF2B5EF4-FFF2-40B4-BE49-F238E27FC236}">
                <a16:creationId xmlns="" xmlns:a16="http://schemas.microsoft.com/office/drawing/2014/main" id="{3C16B43E-031E-4018-A532-25B7D90563B6}"/>
              </a:ext>
            </a:extLst>
          </p:cNvPr>
          <p:cNvSpPr>
            <a:spLocks noGrp="1"/>
          </p:cNvSpPr>
          <p:nvPr>
            <p:ph type="ftr" sz="quarter" idx="11"/>
          </p:nvPr>
        </p:nvSpPr>
        <p:spPr/>
        <p:txBody>
          <a:bodyPr/>
          <a:lstStyle/>
          <a:p>
            <a:endParaRPr lang="ru-RU"/>
          </a:p>
        </p:txBody>
      </p:sp>
      <p:sp>
        <p:nvSpPr>
          <p:cNvPr id="9" name="Slide Number Placeholder 8">
            <a:extLst>
              <a:ext uri="{FF2B5EF4-FFF2-40B4-BE49-F238E27FC236}">
                <a16:creationId xmlns="" xmlns:a16="http://schemas.microsoft.com/office/drawing/2014/main" id="{AC7D6348-14BF-445A-B702-DE740ECD2E66}"/>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 xmlns:p14="http://schemas.microsoft.com/office/powerpoint/2010/main" val="246762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0950E0D1-6445-4DD5-B2B6-A763A59B3E40}"/>
              </a:ext>
            </a:extLst>
          </p:cNvPr>
          <p:cNvSpPr>
            <a:spLocks noGrp="1"/>
          </p:cNvSpPr>
          <p:nvPr>
            <p:ph type="title"/>
          </p:nvPr>
        </p:nvSpPr>
        <p:spPr/>
        <p:txBody>
          <a:bodyPr/>
          <a:lstStyle/>
          <a:p>
            <a:r>
              <a:rPr lang="en-US"/>
              <a:t>Click to edit Master title style</a:t>
            </a:r>
            <a:endParaRPr lang="ru-RU"/>
          </a:p>
        </p:txBody>
      </p:sp>
      <p:sp>
        <p:nvSpPr>
          <p:cNvPr id="3" name="Date Placeholder 2">
            <a:extLst>
              <a:ext uri="{FF2B5EF4-FFF2-40B4-BE49-F238E27FC236}">
                <a16:creationId xmlns="" xmlns:a16="http://schemas.microsoft.com/office/drawing/2014/main" id="{5FA77FED-0570-4347-8048-DE23D20B84C4}"/>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4" name="Footer Placeholder 3">
            <a:extLst>
              <a:ext uri="{FF2B5EF4-FFF2-40B4-BE49-F238E27FC236}">
                <a16:creationId xmlns="" xmlns:a16="http://schemas.microsoft.com/office/drawing/2014/main" id="{8F0C722B-C7CF-42AF-B59C-E695662935D2}"/>
              </a:ext>
            </a:extLst>
          </p:cNvPr>
          <p:cNvSpPr>
            <a:spLocks noGrp="1"/>
          </p:cNvSpPr>
          <p:nvPr>
            <p:ph type="ftr" sz="quarter" idx="11"/>
          </p:nvPr>
        </p:nvSpPr>
        <p:spPr/>
        <p:txBody>
          <a:bodyPr/>
          <a:lstStyle/>
          <a:p>
            <a:endParaRPr lang="ru-RU"/>
          </a:p>
        </p:txBody>
      </p:sp>
      <p:sp>
        <p:nvSpPr>
          <p:cNvPr id="5" name="Slide Number Placeholder 4">
            <a:extLst>
              <a:ext uri="{FF2B5EF4-FFF2-40B4-BE49-F238E27FC236}">
                <a16:creationId xmlns="" xmlns:a16="http://schemas.microsoft.com/office/drawing/2014/main" id="{E8BFB3B2-1359-4564-8712-71D7C32472E9}"/>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 xmlns:p14="http://schemas.microsoft.com/office/powerpoint/2010/main" val="1376338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D0017B19-AAE2-4F2E-99E4-FCC43D9A190D}"/>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3" name="Footer Placeholder 2">
            <a:extLst>
              <a:ext uri="{FF2B5EF4-FFF2-40B4-BE49-F238E27FC236}">
                <a16:creationId xmlns="" xmlns:a16="http://schemas.microsoft.com/office/drawing/2014/main" id="{76FBD1FF-2BF0-4959-891C-A968251DD71D}"/>
              </a:ext>
            </a:extLst>
          </p:cNvPr>
          <p:cNvSpPr>
            <a:spLocks noGrp="1"/>
          </p:cNvSpPr>
          <p:nvPr>
            <p:ph type="ftr" sz="quarter" idx="11"/>
          </p:nvPr>
        </p:nvSpPr>
        <p:spPr/>
        <p:txBody>
          <a:bodyPr/>
          <a:lstStyle/>
          <a:p>
            <a:endParaRPr lang="ru-RU"/>
          </a:p>
        </p:txBody>
      </p:sp>
      <p:sp>
        <p:nvSpPr>
          <p:cNvPr id="4" name="Slide Number Placeholder 3">
            <a:extLst>
              <a:ext uri="{FF2B5EF4-FFF2-40B4-BE49-F238E27FC236}">
                <a16:creationId xmlns="" xmlns:a16="http://schemas.microsoft.com/office/drawing/2014/main" id="{A372E706-835D-4E27-A4D8-404E57B4A70E}"/>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 xmlns:p14="http://schemas.microsoft.com/office/powerpoint/2010/main" val="3255852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70325A09-C30A-4E28-AA08-C6C96A8A4E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Content Placeholder 2">
            <a:extLst>
              <a:ext uri="{FF2B5EF4-FFF2-40B4-BE49-F238E27FC236}">
                <a16:creationId xmlns="" xmlns:a16="http://schemas.microsoft.com/office/drawing/2014/main" id="{50D3BC17-0582-4A62-97A0-58C570E0AA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Text Placeholder 3">
            <a:extLst>
              <a:ext uri="{FF2B5EF4-FFF2-40B4-BE49-F238E27FC236}">
                <a16:creationId xmlns="" xmlns:a16="http://schemas.microsoft.com/office/drawing/2014/main" id="{F065ECA0-17E7-476C-9EB2-56481F108F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C2A31D4D-A9D7-4F21-A8C8-0699F20C696A}"/>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6" name="Footer Placeholder 5">
            <a:extLst>
              <a:ext uri="{FF2B5EF4-FFF2-40B4-BE49-F238E27FC236}">
                <a16:creationId xmlns="" xmlns:a16="http://schemas.microsoft.com/office/drawing/2014/main" id="{BEDCFF55-84E9-4F7E-9C18-F2A5D2485144}"/>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 xmlns:a16="http://schemas.microsoft.com/office/drawing/2014/main" id="{528CF99C-2263-4F32-A847-4026D11AAE52}"/>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 xmlns:p14="http://schemas.microsoft.com/office/powerpoint/2010/main" val="162128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FDFC097-FB18-4E91-844D-20E8FE2B15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u-RU"/>
          </a:p>
        </p:txBody>
      </p:sp>
      <p:sp>
        <p:nvSpPr>
          <p:cNvPr id="3" name="Picture Placeholder 2">
            <a:extLst>
              <a:ext uri="{FF2B5EF4-FFF2-40B4-BE49-F238E27FC236}">
                <a16:creationId xmlns="" xmlns:a16="http://schemas.microsoft.com/office/drawing/2014/main" id="{7BA5BEB5-BF63-46C9-804A-2B4A36D30E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Text Placeholder 3">
            <a:extLst>
              <a:ext uri="{FF2B5EF4-FFF2-40B4-BE49-F238E27FC236}">
                <a16:creationId xmlns="" xmlns:a16="http://schemas.microsoft.com/office/drawing/2014/main" id="{DD300247-F000-4EE2-B188-480E4F3F75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28987FB8-A56D-44CA-B5A6-0FE20289B2E5}"/>
              </a:ext>
            </a:extLst>
          </p:cNvPr>
          <p:cNvSpPr>
            <a:spLocks noGrp="1"/>
          </p:cNvSpPr>
          <p:nvPr>
            <p:ph type="dt" sz="half" idx="10"/>
          </p:nvPr>
        </p:nvSpPr>
        <p:spPr/>
        <p:txBody>
          <a:bodyPr/>
          <a:lstStyle/>
          <a:p>
            <a:fld id="{814A641F-BA86-4173-88C6-8079B21A7DFC}" type="datetimeFigureOut">
              <a:rPr lang="ru-RU" smtClean="0"/>
              <a:pPr/>
              <a:t>25.09.2023</a:t>
            </a:fld>
            <a:endParaRPr lang="ru-RU"/>
          </a:p>
        </p:txBody>
      </p:sp>
      <p:sp>
        <p:nvSpPr>
          <p:cNvPr id="6" name="Footer Placeholder 5">
            <a:extLst>
              <a:ext uri="{FF2B5EF4-FFF2-40B4-BE49-F238E27FC236}">
                <a16:creationId xmlns="" xmlns:a16="http://schemas.microsoft.com/office/drawing/2014/main" id="{41E1C525-DB94-4131-B0F7-CFC0D2A0C3BD}"/>
              </a:ext>
            </a:extLst>
          </p:cNvPr>
          <p:cNvSpPr>
            <a:spLocks noGrp="1"/>
          </p:cNvSpPr>
          <p:nvPr>
            <p:ph type="ftr" sz="quarter" idx="11"/>
          </p:nvPr>
        </p:nvSpPr>
        <p:spPr/>
        <p:txBody>
          <a:bodyPr/>
          <a:lstStyle/>
          <a:p>
            <a:endParaRPr lang="ru-RU"/>
          </a:p>
        </p:txBody>
      </p:sp>
      <p:sp>
        <p:nvSpPr>
          <p:cNvPr id="7" name="Slide Number Placeholder 6">
            <a:extLst>
              <a:ext uri="{FF2B5EF4-FFF2-40B4-BE49-F238E27FC236}">
                <a16:creationId xmlns="" xmlns:a16="http://schemas.microsoft.com/office/drawing/2014/main" id="{9222E7BD-7B12-4288-A30C-FE6B5FA46EC2}"/>
              </a:ext>
            </a:extLst>
          </p:cNvPr>
          <p:cNvSpPr>
            <a:spLocks noGrp="1"/>
          </p:cNvSpPr>
          <p:nvPr>
            <p:ph type="sldNum" sz="quarter" idx="12"/>
          </p:nvPr>
        </p:nvSpPr>
        <p:spPr/>
        <p:txBody>
          <a:bodyPr/>
          <a:lstStyle/>
          <a:p>
            <a:fld id="{BE7C145E-2D9F-4703-A7F6-778273F0BCC8}" type="slidenum">
              <a:rPr lang="ru-RU" smtClean="0"/>
              <a:pPr/>
              <a:t>‹#›</a:t>
            </a:fld>
            <a:endParaRPr lang="ru-RU"/>
          </a:p>
        </p:txBody>
      </p:sp>
    </p:spTree>
    <p:extLst>
      <p:ext uri="{BB962C8B-B14F-4D97-AF65-F5344CB8AC3E}">
        <p14:creationId xmlns="" xmlns:p14="http://schemas.microsoft.com/office/powerpoint/2010/main" val="1199281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A9766356-B50F-4C55-8D8D-53815ECD77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u-RU"/>
          </a:p>
        </p:txBody>
      </p:sp>
      <p:sp>
        <p:nvSpPr>
          <p:cNvPr id="3" name="Text Placeholder 2">
            <a:extLst>
              <a:ext uri="{FF2B5EF4-FFF2-40B4-BE49-F238E27FC236}">
                <a16:creationId xmlns="" xmlns:a16="http://schemas.microsoft.com/office/drawing/2014/main" id="{C5BC0002-EF71-4C04-9C3F-56B5BE3E36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4" name="Date Placeholder 3">
            <a:extLst>
              <a:ext uri="{FF2B5EF4-FFF2-40B4-BE49-F238E27FC236}">
                <a16:creationId xmlns="" xmlns:a16="http://schemas.microsoft.com/office/drawing/2014/main" id="{394B28EF-A0FB-4B2D-BA70-9B457A0EFA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4A641F-BA86-4173-88C6-8079B21A7DFC}" type="datetimeFigureOut">
              <a:rPr lang="ru-RU" smtClean="0"/>
              <a:pPr/>
              <a:t>25.09.2023</a:t>
            </a:fld>
            <a:endParaRPr lang="ru-RU"/>
          </a:p>
        </p:txBody>
      </p:sp>
      <p:sp>
        <p:nvSpPr>
          <p:cNvPr id="5" name="Footer Placeholder 4">
            <a:extLst>
              <a:ext uri="{FF2B5EF4-FFF2-40B4-BE49-F238E27FC236}">
                <a16:creationId xmlns="" xmlns:a16="http://schemas.microsoft.com/office/drawing/2014/main" id="{25FC0914-42AE-4E5F-BC1A-26380664FB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Slide Number Placeholder 5">
            <a:extLst>
              <a:ext uri="{FF2B5EF4-FFF2-40B4-BE49-F238E27FC236}">
                <a16:creationId xmlns="" xmlns:a16="http://schemas.microsoft.com/office/drawing/2014/main" id="{FF9A618C-2396-4D7B-9EE6-AFED47AF5D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7C145E-2D9F-4703-A7F6-778273F0BCC8}" type="slidenum">
              <a:rPr lang="ru-RU" smtClean="0"/>
              <a:pPr/>
              <a:t>‹#›</a:t>
            </a:fld>
            <a:endParaRPr lang="ru-RU"/>
          </a:p>
        </p:txBody>
      </p:sp>
    </p:spTree>
    <p:extLst>
      <p:ext uri="{BB962C8B-B14F-4D97-AF65-F5344CB8AC3E}">
        <p14:creationId xmlns="" xmlns:p14="http://schemas.microsoft.com/office/powerpoint/2010/main" val="539686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2">
            <a:extLst>
              <a:ext uri="{FF2B5EF4-FFF2-40B4-BE49-F238E27FC236}">
                <a16:creationId xmlns="" xmlns:a16="http://schemas.microsoft.com/office/drawing/2014/main" id="{88294908-8B00-4F58-BBBA-20F71A40AA9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Freeform: Shape 34">
            <a:extLst>
              <a:ext uri="{FF2B5EF4-FFF2-40B4-BE49-F238E27FC236}">
                <a16:creationId xmlns="" xmlns:a16="http://schemas.microsoft.com/office/drawing/2014/main" id="{4364C879-1404-4203-8E9D-CC5DE0A621A2}"/>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7" name="Freeform: Shape 36">
            <a:extLst>
              <a:ext uri="{FF2B5EF4-FFF2-40B4-BE49-F238E27FC236}">
                <a16:creationId xmlns="" xmlns:a16="http://schemas.microsoft.com/office/drawing/2014/main" id="{84617302-4B0D-4351-A6BB-6F0930D943A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9" name="Freeform: Shape 38">
            <a:extLst>
              <a:ext uri="{FF2B5EF4-FFF2-40B4-BE49-F238E27FC236}">
                <a16:creationId xmlns="" xmlns:a16="http://schemas.microsoft.com/office/drawing/2014/main" id="{DA2C7802-C2E0-4218-8F89-8DD7CCD2CD1C}"/>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1" name="Rectangle 40">
            <a:extLst>
              <a:ext uri="{FF2B5EF4-FFF2-40B4-BE49-F238E27FC236}">
                <a16:creationId xmlns="" xmlns:a16="http://schemas.microsoft.com/office/drawing/2014/main" id="{A6D7111A-21E5-4EE9-8A78-10E5530F011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3" name="Freeform: Shape 42">
            <a:extLst>
              <a:ext uri="{FF2B5EF4-FFF2-40B4-BE49-F238E27FC236}">
                <a16:creationId xmlns="" xmlns:a16="http://schemas.microsoft.com/office/drawing/2014/main" id="{A3969E80-A77B-49FC-9122-D89AFD5EE11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5" name="Rectangle 44">
            <a:extLst>
              <a:ext uri="{FF2B5EF4-FFF2-40B4-BE49-F238E27FC236}">
                <a16:creationId xmlns="" xmlns:a16="http://schemas.microsoft.com/office/drawing/2014/main" id="{1849CA57-76BD-4CF2-80BA-D7A46A01B7B1}"/>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47" name="Freeform: Shape 46">
            <a:extLst>
              <a:ext uri="{FF2B5EF4-FFF2-40B4-BE49-F238E27FC236}">
                <a16:creationId xmlns="" xmlns:a16="http://schemas.microsoft.com/office/drawing/2014/main" id="{35E9085E-E730-4768-83D4-6CB7E989715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9" name="Freeform: Shape 48">
            <a:extLst>
              <a:ext uri="{FF2B5EF4-FFF2-40B4-BE49-F238E27FC236}">
                <a16:creationId xmlns="" xmlns:a16="http://schemas.microsoft.com/office/drawing/2014/main" id="{973272FE-A474-4CAE-8CA2-BCC8B476C3F4}"/>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Subtitle 2">
            <a:extLst>
              <a:ext uri="{FF2B5EF4-FFF2-40B4-BE49-F238E27FC236}">
                <a16:creationId xmlns="" xmlns:a16="http://schemas.microsoft.com/office/drawing/2014/main" id="{C7F2BAE9-BFB4-45CD-848C-49A2980B69EB}"/>
              </a:ext>
            </a:extLst>
          </p:cNvPr>
          <p:cNvSpPr>
            <a:spLocks noGrp="1"/>
          </p:cNvSpPr>
          <p:nvPr>
            <p:ph type="subTitle" idx="1"/>
          </p:nvPr>
        </p:nvSpPr>
        <p:spPr>
          <a:xfrm>
            <a:off x="2410629" y="3153679"/>
            <a:ext cx="7621733" cy="792386"/>
          </a:xfrm>
          <a:noFill/>
        </p:spPr>
        <p:txBody>
          <a:bodyPr>
            <a:normAutofit/>
          </a:bodyPr>
          <a:lstStyle/>
          <a:p>
            <a:r>
              <a:rPr lang="en-US" sz="3200" dirty="0">
                <a:solidFill>
                  <a:srgbClr val="080808"/>
                </a:solidFill>
              </a:rPr>
              <a:t>MEDIA MANAGEMENT AND MARKETING</a:t>
            </a:r>
            <a:endParaRPr lang="ru-RU" sz="3200" dirty="0">
              <a:solidFill>
                <a:srgbClr val="080808"/>
              </a:solidFill>
            </a:endParaRPr>
          </a:p>
        </p:txBody>
      </p:sp>
      <p:sp>
        <p:nvSpPr>
          <p:cNvPr id="51" name="Freeform: Shape 50">
            <a:extLst>
              <a:ext uri="{FF2B5EF4-FFF2-40B4-BE49-F238E27FC236}">
                <a16:creationId xmlns="" xmlns:a16="http://schemas.microsoft.com/office/drawing/2014/main" id="{E07981EA-05A6-437C-88D7-B377B92B031D}"/>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 name="Rectangle 52">
            <a:extLst>
              <a:ext uri="{FF2B5EF4-FFF2-40B4-BE49-F238E27FC236}">
                <a16:creationId xmlns="" xmlns:a16="http://schemas.microsoft.com/office/drawing/2014/main" id="{15E3C750-986E-4769-B1AE-49289FBEE757}"/>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 xmlns:p14="http://schemas.microsoft.com/office/powerpoint/2010/main" val="37257475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a:extLst>
              <a:ext uri="{FF2B5EF4-FFF2-40B4-BE49-F238E27FC236}">
                <a16:creationId xmlns="" xmlns:a16="http://schemas.microsoft.com/office/drawing/2014/main" id="{29A6BA95-B610-467F-8DF8-243E5F5832F8}"/>
              </a:ext>
            </a:extLst>
          </p:cNvPr>
          <p:cNvCxnSpPr>
            <a:cxnSpLocks/>
          </p:cNvCxnSpPr>
          <p:nvPr/>
        </p:nvCxnSpPr>
        <p:spPr>
          <a:xfrm flipV="1">
            <a:off x="155186" y="317782"/>
            <a:ext cx="11840408" cy="6298625"/>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6" name="Oval 5">
            <a:extLst>
              <a:ext uri="{FF2B5EF4-FFF2-40B4-BE49-F238E27FC236}">
                <a16:creationId xmlns="" xmlns:a16="http://schemas.microsoft.com/office/drawing/2014/main" id="{5C436102-16DE-4312-B5CA-198148181C3B}"/>
              </a:ext>
            </a:extLst>
          </p:cNvPr>
          <p:cNvSpPr/>
          <p:nvPr/>
        </p:nvSpPr>
        <p:spPr>
          <a:xfrm>
            <a:off x="10737796" y="752204"/>
            <a:ext cx="250466" cy="25311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Oval 6">
            <a:extLst>
              <a:ext uri="{FF2B5EF4-FFF2-40B4-BE49-F238E27FC236}">
                <a16:creationId xmlns="" xmlns:a16="http://schemas.microsoft.com/office/drawing/2014/main" id="{A74AC13B-3764-4CBC-8B2A-49B6F7CBECF9}"/>
              </a:ext>
            </a:extLst>
          </p:cNvPr>
          <p:cNvSpPr/>
          <p:nvPr/>
        </p:nvSpPr>
        <p:spPr>
          <a:xfrm>
            <a:off x="593035" y="6187710"/>
            <a:ext cx="250466" cy="25311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Oval 7">
            <a:extLst>
              <a:ext uri="{FF2B5EF4-FFF2-40B4-BE49-F238E27FC236}">
                <a16:creationId xmlns="" xmlns:a16="http://schemas.microsoft.com/office/drawing/2014/main" id="{0ECB3D9C-AC3A-4718-A8D3-ED74F11BC2F7}"/>
              </a:ext>
            </a:extLst>
          </p:cNvPr>
          <p:cNvSpPr/>
          <p:nvPr/>
        </p:nvSpPr>
        <p:spPr>
          <a:xfrm>
            <a:off x="5351384" y="3683360"/>
            <a:ext cx="250466" cy="25311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Oval 8">
            <a:extLst>
              <a:ext uri="{FF2B5EF4-FFF2-40B4-BE49-F238E27FC236}">
                <a16:creationId xmlns="" xmlns:a16="http://schemas.microsoft.com/office/drawing/2014/main" id="{BC0EE284-A83A-4705-BA4F-C0A0CFB42843}"/>
              </a:ext>
            </a:extLst>
          </p:cNvPr>
          <p:cNvSpPr/>
          <p:nvPr/>
        </p:nvSpPr>
        <p:spPr>
          <a:xfrm>
            <a:off x="8801405" y="1780269"/>
            <a:ext cx="250466" cy="25311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Oval 9">
            <a:extLst>
              <a:ext uri="{FF2B5EF4-FFF2-40B4-BE49-F238E27FC236}">
                <a16:creationId xmlns="" xmlns:a16="http://schemas.microsoft.com/office/drawing/2014/main" id="{88804A2C-69B3-4818-B991-D023B9FCF330}"/>
              </a:ext>
            </a:extLst>
          </p:cNvPr>
          <p:cNvSpPr/>
          <p:nvPr/>
        </p:nvSpPr>
        <p:spPr>
          <a:xfrm>
            <a:off x="2609354" y="5098109"/>
            <a:ext cx="250466" cy="25311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Oval 10">
            <a:extLst>
              <a:ext uri="{FF2B5EF4-FFF2-40B4-BE49-F238E27FC236}">
                <a16:creationId xmlns="" xmlns:a16="http://schemas.microsoft.com/office/drawing/2014/main" id="{C96F61E1-7147-4EDE-9E9F-AB25D16C96DE}"/>
              </a:ext>
            </a:extLst>
          </p:cNvPr>
          <p:cNvSpPr/>
          <p:nvPr/>
        </p:nvSpPr>
        <p:spPr>
          <a:xfrm>
            <a:off x="9703861" y="1311703"/>
            <a:ext cx="250466" cy="25311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Oval 12">
            <a:extLst>
              <a:ext uri="{FF2B5EF4-FFF2-40B4-BE49-F238E27FC236}">
                <a16:creationId xmlns="" xmlns:a16="http://schemas.microsoft.com/office/drawing/2014/main" id="{FACE569A-36E2-477A-B480-9C041DEFFD6A}"/>
              </a:ext>
            </a:extLst>
          </p:cNvPr>
          <p:cNvSpPr/>
          <p:nvPr/>
        </p:nvSpPr>
        <p:spPr>
          <a:xfrm>
            <a:off x="7560534" y="2484516"/>
            <a:ext cx="250466" cy="25311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Oval 13">
            <a:extLst>
              <a:ext uri="{FF2B5EF4-FFF2-40B4-BE49-F238E27FC236}">
                <a16:creationId xmlns="" xmlns:a16="http://schemas.microsoft.com/office/drawing/2014/main" id="{D851ABAD-8BD6-4EDE-A950-6F64AE04B912}"/>
              </a:ext>
            </a:extLst>
          </p:cNvPr>
          <p:cNvSpPr/>
          <p:nvPr/>
        </p:nvSpPr>
        <p:spPr>
          <a:xfrm>
            <a:off x="6829685" y="2849134"/>
            <a:ext cx="250466" cy="25311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Oval 14">
            <a:extLst>
              <a:ext uri="{FF2B5EF4-FFF2-40B4-BE49-F238E27FC236}">
                <a16:creationId xmlns="" xmlns:a16="http://schemas.microsoft.com/office/drawing/2014/main" id="{0B87CCC6-36B5-4CE3-8D5E-30FC3AFC6399}"/>
              </a:ext>
            </a:extLst>
          </p:cNvPr>
          <p:cNvSpPr/>
          <p:nvPr/>
        </p:nvSpPr>
        <p:spPr>
          <a:xfrm>
            <a:off x="5870858" y="3387765"/>
            <a:ext cx="250466" cy="25311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Oval 15">
            <a:extLst>
              <a:ext uri="{FF2B5EF4-FFF2-40B4-BE49-F238E27FC236}">
                <a16:creationId xmlns="" xmlns:a16="http://schemas.microsoft.com/office/drawing/2014/main" id="{EECE7FDB-0495-4478-866A-633C292AB1BA}"/>
              </a:ext>
            </a:extLst>
          </p:cNvPr>
          <p:cNvSpPr/>
          <p:nvPr/>
        </p:nvSpPr>
        <p:spPr>
          <a:xfrm>
            <a:off x="4825084" y="3936475"/>
            <a:ext cx="250466" cy="25311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Oval 16">
            <a:extLst>
              <a:ext uri="{FF2B5EF4-FFF2-40B4-BE49-F238E27FC236}">
                <a16:creationId xmlns="" xmlns:a16="http://schemas.microsoft.com/office/drawing/2014/main" id="{D95A61D5-D169-4F35-BB90-139AFD2581E1}"/>
              </a:ext>
            </a:extLst>
          </p:cNvPr>
          <p:cNvSpPr/>
          <p:nvPr/>
        </p:nvSpPr>
        <p:spPr>
          <a:xfrm>
            <a:off x="4266941" y="4194363"/>
            <a:ext cx="250466" cy="25311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Oval 17">
            <a:extLst>
              <a:ext uri="{FF2B5EF4-FFF2-40B4-BE49-F238E27FC236}">
                <a16:creationId xmlns="" xmlns:a16="http://schemas.microsoft.com/office/drawing/2014/main" id="{4F6F7AB3-B7EB-44FD-AAF5-2C756D4AE165}"/>
              </a:ext>
            </a:extLst>
          </p:cNvPr>
          <p:cNvSpPr/>
          <p:nvPr/>
        </p:nvSpPr>
        <p:spPr>
          <a:xfrm>
            <a:off x="3334485" y="4706009"/>
            <a:ext cx="250466" cy="25311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Oval 18">
            <a:extLst>
              <a:ext uri="{FF2B5EF4-FFF2-40B4-BE49-F238E27FC236}">
                <a16:creationId xmlns="" xmlns:a16="http://schemas.microsoft.com/office/drawing/2014/main" id="{A61A6087-F879-4F94-8604-135916BAD2C9}"/>
              </a:ext>
            </a:extLst>
          </p:cNvPr>
          <p:cNvSpPr/>
          <p:nvPr/>
        </p:nvSpPr>
        <p:spPr>
          <a:xfrm>
            <a:off x="1924440" y="5489049"/>
            <a:ext cx="250466" cy="25311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0" name="Oval 19">
            <a:extLst>
              <a:ext uri="{FF2B5EF4-FFF2-40B4-BE49-F238E27FC236}">
                <a16:creationId xmlns="" xmlns:a16="http://schemas.microsoft.com/office/drawing/2014/main" id="{045DE8BA-82EA-43DE-B9C7-6F9238B7B834}"/>
              </a:ext>
            </a:extLst>
          </p:cNvPr>
          <p:cNvSpPr/>
          <p:nvPr/>
        </p:nvSpPr>
        <p:spPr>
          <a:xfrm>
            <a:off x="1258959" y="5823005"/>
            <a:ext cx="250466" cy="25311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Rectangle 20">
            <a:extLst>
              <a:ext uri="{FF2B5EF4-FFF2-40B4-BE49-F238E27FC236}">
                <a16:creationId xmlns="" xmlns:a16="http://schemas.microsoft.com/office/drawing/2014/main" id="{CDEE433C-80AF-4D6A-AD7F-32AE5E2C65A8}"/>
              </a:ext>
            </a:extLst>
          </p:cNvPr>
          <p:cNvSpPr/>
          <p:nvPr/>
        </p:nvSpPr>
        <p:spPr>
          <a:xfrm>
            <a:off x="269336" y="211113"/>
            <a:ext cx="3850157" cy="369332"/>
          </a:xfrm>
          <a:prstGeom prst="rect">
            <a:avLst/>
          </a:prstGeom>
        </p:spPr>
        <p:txBody>
          <a:bodyPr wrap="none">
            <a:spAutoFit/>
          </a:bodyPr>
          <a:lstStyle/>
          <a:p>
            <a:r>
              <a:rPr lang="en-US" dirty="0"/>
              <a:t>1.Introduction and Class Requirements</a:t>
            </a:r>
            <a:endParaRPr lang="ru-RU" dirty="0"/>
          </a:p>
        </p:txBody>
      </p:sp>
      <p:cxnSp>
        <p:nvCxnSpPr>
          <p:cNvPr id="23" name="Straight Connector 22">
            <a:extLst>
              <a:ext uri="{FF2B5EF4-FFF2-40B4-BE49-F238E27FC236}">
                <a16:creationId xmlns="" xmlns:a16="http://schemas.microsoft.com/office/drawing/2014/main" id="{3B201752-198D-47D8-AD80-AC44939511B6}"/>
              </a:ext>
            </a:extLst>
          </p:cNvPr>
          <p:cNvCxnSpPr/>
          <p:nvPr/>
        </p:nvCxnSpPr>
        <p:spPr>
          <a:xfrm>
            <a:off x="687915" y="516835"/>
            <a:ext cx="0" cy="5502302"/>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 xmlns:a16="http://schemas.microsoft.com/office/drawing/2014/main" id="{5626104A-6F69-4C20-B6AE-B06940597407}"/>
              </a:ext>
            </a:extLst>
          </p:cNvPr>
          <p:cNvSpPr/>
          <p:nvPr/>
        </p:nvSpPr>
        <p:spPr>
          <a:xfrm>
            <a:off x="5642455" y="6229718"/>
            <a:ext cx="859531" cy="369332"/>
          </a:xfrm>
          <a:prstGeom prst="rect">
            <a:avLst/>
          </a:prstGeom>
        </p:spPr>
        <p:txBody>
          <a:bodyPr wrap="none">
            <a:spAutoFit/>
          </a:bodyPr>
          <a:lstStyle/>
          <a:p>
            <a:r>
              <a:rPr lang="en-US" dirty="0"/>
              <a:t>9.SMM</a:t>
            </a:r>
            <a:endParaRPr lang="ru-RU" dirty="0"/>
          </a:p>
        </p:txBody>
      </p:sp>
      <p:cxnSp>
        <p:nvCxnSpPr>
          <p:cNvPr id="25" name="Straight Connector 24">
            <a:extLst>
              <a:ext uri="{FF2B5EF4-FFF2-40B4-BE49-F238E27FC236}">
                <a16:creationId xmlns="" xmlns:a16="http://schemas.microsoft.com/office/drawing/2014/main" id="{41C17D27-33F4-485D-9A43-1A3A28E960E9}"/>
              </a:ext>
            </a:extLst>
          </p:cNvPr>
          <p:cNvCxnSpPr>
            <a:cxnSpLocks/>
          </p:cNvCxnSpPr>
          <p:nvPr/>
        </p:nvCxnSpPr>
        <p:spPr>
          <a:xfrm>
            <a:off x="5461799" y="3976496"/>
            <a:ext cx="0" cy="2496339"/>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 xmlns:a16="http://schemas.microsoft.com/office/drawing/2014/main" id="{0110382F-82B7-4C7E-A537-81F3E4635257}"/>
              </a:ext>
            </a:extLst>
          </p:cNvPr>
          <p:cNvSpPr/>
          <p:nvPr/>
        </p:nvSpPr>
        <p:spPr>
          <a:xfrm>
            <a:off x="870789" y="820653"/>
            <a:ext cx="4035977" cy="369332"/>
          </a:xfrm>
          <a:prstGeom prst="rect">
            <a:avLst/>
          </a:prstGeom>
        </p:spPr>
        <p:txBody>
          <a:bodyPr wrap="none">
            <a:spAutoFit/>
          </a:bodyPr>
          <a:lstStyle/>
          <a:p>
            <a:r>
              <a:rPr lang="en-US" dirty="0"/>
              <a:t>2.Business model and business strategies</a:t>
            </a:r>
            <a:endParaRPr lang="ru-RU" dirty="0"/>
          </a:p>
        </p:txBody>
      </p:sp>
      <p:cxnSp>
        <p:nvCxnSpPr>
          <p:cNvPr id="29" name="Straight Connector 28">
            <a:extLst>
              <a:ext uri="{FF2B5EF4-FFF2-40B4-BE49-F238E27FC236}">
                <a16:creationId xmlns="" xmlns:a16="http://schemas.microsoft.com/office/drawing/2014/main" id="{3E276728-A10B-4E01-B158-B9987994F7E9}"/>
              </a:ext>
            </a:extLst>
          </p:cNvPr>
          <p:cNvCxnSpPr>
            <a:cxnSpLocks/>
          </p:cNvCxnSpPr>
          <p:nvPr/>
        </p:nvCxnSpPr>
        <p:spPr>
          <a:xfrm>
            <a:off x="1319424" y="1199981"/>
            <a:ext cx="33134" cy="4474243"/>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 xmlns:a16="http://schemas.microsoft.com/office/drawing/2014/main" id="{695C3BF7-8921-4DD7-870D-72F8B65A0DDF}"/>
              </a:ext>
            </a:extLst>
          </p:cNvPr>
          <p:cNvSpPr/>
          <p:nvPr/>
        </p:nvSpPr>
        <p:spPr>
          <a:xfrm>
            <a:off x="1378967" y="1253595"/>
            <a:ext cx="3502882" cy="369332"/>
          </a:xfrm>
          <a:prstGeom prst="rect">
            <a:avLst/>
          </a:prstGeom>
        </p:spPr>
        <p:txBody>
          <a:bodyPr wrap="none">
            <a:spAutoFit/>
          </a:bodyPr>
          <a:lstStyle/>
          <a:p>
            <a:r>
              <a:rPr lang="en-US" dirty="0"/>
              <a:t>3.Management &amp; Leadership Styles</a:t>
            </a:r>
            <a:endParaRPr lang="ru-RU" dirty="0"/>
          </a:p>
        </p:txBody>
      </p:sp>
      <p:cxnSp>
        <p:nvCxnSpPr>
          <p:cNvPr id="33" name="Straight Connector 32">
            <a:extLst>
              <a:ext uri="{FF2B5EF4-FFF2-40B4-BE49-F238E27FC236}">
                <a16:creationId xmlns="" xmlns:a16="http://schemas.microsoft.com/office/drawing/2014/main" id="{D9CFC6B7-0FE1-43C6-93C9-28E61AB55560}"/>
              </a:ext>
            </a:extLst>
          </p:cNvPr>
          <p:cNvCxnSpPr>
            <a:cxnSpLocks/>
          </p:cNvCxnSpPr>
          <p:nvPr/>
        </p:nvCxnSpPr>
        <p:spPr>
          <a:xfrm>
            <a:off x="1998805" y="1618889"/>
            <a:ext cx="38205" cy="3757516"/>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38" name="Rectangle 37">
            <a:extLst>
              <a:ext uri="{FF2B5EF4-FFF2-40B4-BE49-F238E27FC236}">
                <a16:creationId xmlns="" xmlns:a16="http://schemas.microsoft.com/office/drawing/2014/main" id="{9FF7F276-339F-405E-ADBC-FB746024B9C8}"/>
              </a:ext>
            </a:extLst>
          </p:cNvPr>
          <p:cNvSpPr/>
          <p:nvPr/>
        </p:nvSpPr>
        <p:spPr>
          <a:xfrm>
            <a:off x="2153030" y="1656102"/>
            <a:ext cx="4220752" cy="369332"/>
          </a:xfrm>
          <a:prstGeom prst="rect">
            <a:avLst/>
          </a:prstGeom>
        </p:spPr>
        <p:txBody>
          <a:bodyPr wrap="square">
            <a:spAutoFit/>
          </a:bodyPr>
          <a:lstStyle/>
          <a:p>
            <a:r>
              <a:rPr lang="en-US" dirty="0"/>
              <a:t>4.Strategic Planning &amp; Market Analysis</a:t>
            </a:r>
            <a:endParaRPr lang="ru-RU" dirty="0"/>
          </a:p>
        </p:txBody>
      </p:sp>
      <p:cxnSp>
        <p:nvCxnSpPr>
          <p:cNvPr id="39" name="Straight Connector 38">
            <a:extLst>
              <a:ext uri="{FF2B5EF4-FFF2-40B4-BE49-F238E27FC236}">
                <a16:creationId xmlns="" xmlns:a16="http://schemas.microsoft.com/office/drawing/2014/main" id="{3D41B31E-40C7-434A-8109-4E4F29B6E054}"/>
              </a:ext>
            </a:extLst>
          </p:cNvPr>
          <p:cNvCxnSpPr>
            <a:cxnSpLocks/>
          </p:cNvCxnSpPr>
          <p:nvPr/>
        </p:nvCxnSpPr>
        <p:spPr>
          <a:xfrm>
            <a:off x="2678064" y="2067338"/>
            <a:ext cx="28292" cy="2997596"/>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 xmlns:a16="http://schemas.microsoft.com/office/drawing/2014/main" id="{21AC8703-C78C-498C-BF52-F8A4031B9502}"/>
              </a:ext>
            </a:extLst>
          </p:cNvPr>
          <p:cNvCxnSpPr>
            <a:cxnSpLocks/>
          </p:cNvCxnSpPr>
          <p:nvPr/>
        </p:nvCxnSpPr>
        <p:spPr>
          <a:xfrm>
            <a:off x="3440504" y="2469010"/>
            <a:ext cx="0" cy="2153632"/>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 xmlns:a16="http://schemas.microsoft.com/office/drawing/2014/main" id="{3735C96A-A3C9-4DAC-80E0-9D0F125F1BD5}"/>
              </a:ext>
            </a:extLst>
          </p:cNvPr>
          <p:cNvSpPr/>
          <p:nvPr/>
        </p:nvSpPr>
        <p:spPr>
          <a:xfrm>
            <a:off x="8231294" y="4718303"/>
            <a:ext cx="3457813" cy="369332"/>
          </a:xfrm>
          <a:prstGeom prst="rect">
            <a:avLst/>
          </a:prstGeom>
        </p:spPr>
        <p:txBody>
          <a:bodyPr wrap="square">
            <a:spAutoFit/>
          </a:bodyPr>
          <a:lstStyle/>
          <a:p>
            <a:r>
              <a:rPr lang="en-US" dirty="0"/>
              <a:t>13. Media Corporate Responsibility</a:t>
            </a:r>
            <a:endParaRPr lang="ru-RU" dirty="0"/>
          </a:p>
        </p:txBody>
      </p:sp>
      <p:sp>
        <p:nvSpPr>
          <p:cNvPr id="48" name="Rectangle 47">
            <a:extLst>
              <a:ext uri="{FF2B5EF4-FFF2-40B4-BE49-F238E27FC236}">
                <a16:creationId xmlns="" xmlns:a16="http://schemas.microsoft.com/office/drawing/2014/main" id="{74545363-06F0-4BC6-967F-B9CFF9CB3943}"/>
              </a:ext>
            </a:extLst>
          </p:cNvPr>
          <p:cNvSpPr/>
          <p:nvPr/>
        </p:nvSpPr>
        <p:spPr>
          <a:xfrm>
            <a:off x="7511362" y="5132729"/>
            <a:ext cx="3544844" cy="369332"/>
          </a:xfrm>
          <a:prstGeom prst="rect">
            <a:avLst/>
          </a:prstGeom>
        </p:spPr>
        <p:txBody>
          <a:bodyPr wrap="square">
            <a:spAutoFit/>
          </a:bodyPr>
          <a:lstStyle/>
          <a:p>
            <a:r>
              <a:rPr lang="en-US" dirty="0"/>
              <a:t>12. Stakeholders communication</a:t>
            </a:r>
            <a:endParaRPr lang="ru-RU" dirty="0"/>
          </a:p>
        </p:txBody>
      </p:sp>
      <p:cxnSp>
        <p:nvCxnSpPr>
          <p:cNvPr id="49" name="Straight Connector 48">
            <a:extLst>
              <a:ext uri="{FF2B5EF4-FFF2-40B4-BE49-F238E27FC236}">
                <a16:creationId xmlns="" xmlns:a16="http://schemas.microsoft.com/office/drawing/2014/main" id="{7A481880-663B-4E05-BCDF-0DB2BAEFC009}"/>
              </a:ext>
            </a:extLst>
          </p:cNvPr>
          <p:cNvCxnSpPr>
            <a:cxnSpLocks/>
          </p:cNvCxnSpPr>
          <p:nvPr/>
        </p:nvCxnSpPr>
        <p:spPr>
          <a:xfrm>
            <a:off x="8918686" y="2100309"/>
            <a:ext cx="0" cy="26057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 xmlns:a16="http://schemas.microsoft.com/office/drawing/2014/main" id="{653B23E4-09AB-48BD-9A74-B2042C039DE3}"/>
              </a:ext>
            </a:extLst>
          </p:cNvPr>
          <p:cNvCxnSpPr>
            <a:cxnSpLocks/>
          </p:cNvCxnSpPr>
          <p:nvPr/>
        </p:nvCxnSpPr>
        <p:spPr>
          <a:xfrm>
            <a:off x="7705156" y="2770159"/>
            <a:ext cx="32534" cy="227684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55" name="Rectangle 54">
            <a:extLst>
              <a:ext uri="{FF2B5EF4-FFF2-40B4-BE49-F238E27FC236}">
                <a16:creationId xmlns="" xmlns:a16="http://schemas.microsoft.com/office/drawing/2014/main" id="{4461C9A9-C0BB-42D0-816F-0FC81CA77EDA}"/>
              </a:ext>
            </a:extLst>
          </p:cNvPr>
          <p:cNvSpPr/>
          <p:nvPr/>
        </p:nvSpPr>
        <p:spPr>
          <a:xfrm>
            <a:off x="3739493" y="2424991"/>
            <a:ext cx="2693042" cy="369332"/>
          </a:xfrm>
          <a:prstGeom prst="rect">
            <a:avLst/>
          </a:prstGeom>
        </p:spPr>
        <p:txBody>
          <a:bodyPr wrap="square">
            <a:spAutoFit/>
          </a:bodyPr>
          <a:lstStyle/>
          <a:p>
            <a:r>
              <a:rPr lang="en-US" dirty="0"/>
              <a:t>6.Content management</a:t>
            </a:r>
            <a:endParaRPr lang="ru-RU" dirty="0"/>
          </a:p>
        </p:txBody>
      </p:sp>
      <p:sp>
        <p:nvSpPr>
          <p:cNvPr id="34" name="Rectangle 33">
            <a:extLst>
              <a:ext uri="{FF2B5EF4-FFF2-40B4-BE49-F238E27FC236}">
                <a16:creationId xmlns="" xmlns:a16="http://schemas.microsoft.com/office/drawing/2014/main" id="{0EFE64A5-20DC-4AB8-8B8F-DCCFA4BB4466}"/>
              </a:ext>
            </a:extLst>
          </p:cNvPr>
          <p:cNvSpPr/>
          <p:nvPr/>
        </p:nvSpPr>
        <p:spPr>
          <a:xfrm>
            <a:off x="4483050" y="2709318"/>
            <a:ext cx="2693042" cy="369332"/>
          </a:xfrm>
          <a:prstGeom prst="rect">
            <a:avLst/>
          </a:prstGeom>
        </p:spPr>
        <p:txBody>
          <a:bodyPr wrap="square">
            <a:spAutoFit/>
          </a:bodyPr>
          <a:lstStyle/>
          <a:p>
            <a:r>
              <a:rPr lang="en-US" dirty="0"/>
              <a:t>7.Lifestyle marketing</a:t>
            </a:r>
            <a:endParaRPr lang="ru-RU" dirty="0"/>
          </a:p>
        </p:txBody>
      </p:sp>
      <p:sp>
        <p:nvSpPr>
          <p:cNvPr id="40" name="Rectangle 39">
            <a:extLst>
              <a:ext uri="{FF2B5EF4-FFF2-40B4-BE49-F238E27FC236}">
                <a16:creationId xmlns="" xmlns:a16="http://schemas.microsoft.com/office/drawing/2014/main" id="{45E6BCAD-926F-49EE-A58E-0E2E94093014}"/>
              </a:ext>
            </a:extLst>
          </p:cNvPr>
          <p:cNvSpPr/>
          <p:nvPr/>
        </p:nvSpPr>
        <p:spPr>
          <a:xfrm>
            <a:off x="3160820" y="2084786"/>
            <a:ext cx="2331499" cy="369332"/>
          </a:xfrm>
          <a:prstGeom prst="rect">
            <a:avLst/>
          </a:prstGeom>
        </p:spPr>
        <p:txBody>
          <a:bodyPr wrap="square">
            <a:spAutoFit/>
          </a:bodyPr>
          <a:lstStyle/>
          <a:p>
            <a:r>
              <a:rPr lang="en-US" dirty="0"/>
              <a:t>5.Entrepreneurship</a:t>
            </a:r>
            <a:endParaRPr lang="ru-RU" dirty="0"/>
          </a:p>
        </p:txBody>
      </p:sp>
      <p:cxnSp>
        <p:nvCxnSpPr>
          <p:cNvPr id="41" name="Straight Connector 40">
            <a:extLst>
              <a:ext uri="{FF2B5EF4-FFF2-40B4-BE49-F238E27FC236}">
                <a16:creationId xmlns="" xmlns:a16="http://schemas.microsoft.com/office/drawing/2014/main" id="{B0DA7D3A-0D84-46E6-9320-8F1EC6767E8A}"/>
              </a:ext>
            </a:extLst>
          </p:cNvPr>
          <p:cNvCxnSpPr>
            <a:cxnSpLocks/>
          </p:cNvCxnSpPr>
          <p:nvPr/>
        </p:nvCxnSpPr>
        <p:spPr>
          <a:xfrm>
            <a:off x="4950317" y="3239222"/>
            <a:ext cx="0" cy="613208"/>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 xmlns:a16="http://schemas.microsoft.com/office/drawing/2014/main" id="{89421544-0A32-4592-BBC8-64B06559C77B}"/>
              </a:ext>
            </a:extLst>
          </p:cNvPr>
          <p:cNvCxnSpPr>
            <a:cxnSpLocks/>
          </p:cNvCxnSpPr>
          <p:nvPr/>
        </p:nvCxnSpPr>
        <p:spPr>
          <a:xfrm>
            <a:off x="4326569" y="2961247"/>
            <a:ext cx="11279" cy="1139455"/>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 xmlns:a16="http://schemas.microsoft.com/office/drawing/2014/main" id="{AB3E8EA8-2FB6-49EF-8D90-B7BCC7166CA1}"/>
              </a:ext>
            </a:extLst>
          </p:cNvPr>
          <p:cNvSpPr txBox="1"/>
          <p:nvPr/>
        </p:nvSpPr>
        <p:spPr>
          <a:xfrm>
            <a:off x="5920078" y="5864459"/>
            <a:ext cx="4337982" cy="369332"/>
          </a:xfrm>
          <a:prstGeom prst="rect">
            <a:avLst/>
          </a:prstGeom>
          <a:noFill/>
        </p:spPr>
        <p:txBody>
          <a:bodyPr wrap="none" rtlCol="0">
            <a:spAutoFit/>
          </a:bodyPr>
          <a:lstStyle/>
          <a:p>
            <a:r>
              <a:rPr lang="en-US" dirty="0"/>
              <a:t>10. Social Media Strategies &amp; Measurement </a:t>
            </a:r>
            <a:endParaRPr lang="ru-RU" dirty="0"/>
          </a:p>
        </p:txBody>
      </p:sp>
      <p:cxnSp>
        <p:nvCxnSpPr>
          <p:cNvPr id="50" name="Straight Connector 49">
            <a:extLst>
              <a:ext uri="{FF2B5EF4-FFF2-40B4-BE49-F238E27FC236}">
                <a16:creationId xmlns="" xmlns:a16="http://schemas.microsoft.com/office/drawing/2014/main" id="{61DFF934-6E6C-4090-ABDF-8F2AC25CCAEB}"/>
              </a:ext>
            </a:extLst>
          </p:cNvPr>
          <p:cNvCxnSpPr>
            <a:cxnSpLocks/>
          </p:cNvCxnSpPr>
          <p:nvPr/>
        </p:nvCxnSpPr>
        <p:spPr>
          <a:xfrm flipH="1">
            <a:off x="5993249" y="3755651"/>
            <a:ext cx="10472" cy="2432059"/>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 xmlns:a16="http://schemas.microsoft.com/office/drawing/2014/main" id="{9860ED1F-2517-46B7-8326-7FC5536AD53B}"/>
              </a:ext>
            </a:extLst>
          </p:cNvPr>
          <p:cNvCxnSpPr>
            <a:cxnSpLocks/>
          </p:cNvCxnSpPr>
          <p:nvPr/>
        </p:nvCxnSpPr>
        <p:spPr>
          <a:xfrm>
            <a:off x="6988011" y="3180432"/>
            <a:ext cx="7451" cy="2391259"/>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 xmlns:a16="http://schemas.microsoft.com/office/drawing/2014/main" id="{4E0890AC-6FE6-4075-AAD5-01B59AC05F25}"/>
              </a:ext>
            </a:extLst>
          </p:cNvPr>
          <p:cNvSpPr txBox="1"/>
          <p:nvPr/>
        </p:nvSpPr>
        <p:spPr>
          <a:xfrm>
            <a:off x="4563337" y="6496434"/>
            <a:ext cx="3380028" cy="369332"/>
          </a:xfrm>
          <a:prstGeom prst="rect">
            <a:avLst/>
          </a:prstGeom>
          <a:noFill/>
        </p:spPr>
        <p:txBody>
          <a:bodyPr wrap="none" rtlCol="0">
            <a:spAutoFit/>
          </a:bodyPr>
          <a:lstStyle/>
          <a:p>
            <a:r>
              <a:rPr lang="en-US" dirty="0"/>
              <a:t>8. Marketing for media campaigns</a:t>
            </a:r>
            <a:endParaRPr lang="ru-RU" dirty="0"/>
          </a:p>
        </p:txBody>
      </p:sp>
      <p:sp>
        <p:nvSpPr>
          <p:cNvPr id="63" name="TextBox 62">
            <a:extLst>
              <a:ext uri="{FF2B5EF4-FFF2-40B4-BE49-F238E27FC236}">
                <a16:creationId xmlns="" xmlns:a16="http://schemas.microsoft.com/office/drawing/2014/main" id="{8F8C04E0-6224-43B3-9DD2-4E2730C44F63}"/>
              </a:ext>
            </a:extLst>
          </p:cNvPr>
          <p:cNvSpPr txBox="1"/>
          <p:nvPr/>
        </p:nvSpPr>
        <p:spPr>
          <a:xfrm>
            <a:off x="9312902" y="4065741"/>
            <a:ext cx="2840521" cy="646331"/>
          </a:xfrm>
          <a:prstGeom prst="rect">
            <a:avLst/>
          </a:prstGeom>
          <a:noFill/>
        </p:spPr>
        <p:txBody>
          <a:bodyPr wrap="none" rtlCol="0">
            <a:spAutoFit/>
          </a:bodyPr>
          <a:lstStyle/>
          <a:p>
            <a:r>
              <a:rPr lang="en-US" dirty="0"/>
              <a:t>14. Audience Engagement &amp;</a:t>
            </a:r>
          </a:p>
          <a:p>
            <a:r>
              <a:rPr lang="en-US" dirty="0"/>
              <a:t>Metrics</a:t>
            </a:r>
            <a:endParaRPr lang="ru-RU" dirty="0"/>
          </a:p>
        </p:txBody>
      </p:sp>
      <p:sp>
        <p:nvSpPr>
          <p:cNvPr id="68" name="TextBox 67">
            <a:extLst>
              <a:ext uri="{FF2B5EF4-FFF2-40B4-BE49-F238E27FC236}">
                <a16:creationId xmlns="" xmlns:a16="http://schemas.microsoft.com/office/drawing/2014/main" id="{1523E934-69F3-4944-9D73-63784BD4FD87}"/>
              </a:ext>
            </a:extLst>
          </p:cNvPr>
          <p:cNvSpPr txBox="1"/>
          <p:nvPr/>
        </p:nvSpPr>
        <p:spPr>
          <a:xfrm>
            <a:off x="9969647" y="2811960"/>
            <a:ext cx="2188997" cy="646331"/>
          </a:xfrm>
          <a:prstGeom prst="rect">
            <a:avLst/>
          </a:prstGeom>
          <a:noFill/>
        </p:spPr>
        <p:txBody>
          <a:bodyPr wrap="none" rtlCol="0">
            <a:spAutoFit/>
          </a:bodyPr>
          <a:lstStyle/>
          <a:p>
            <a:r>
              <a:rPr lang="en-US" dirty="0"/>
              <a:t>15. Budgeting &amp;</a:t>
            </a:r>
          </a:p>
          <a:p>
            <a:r>
              <a:rPr lang="en-US" dirty="0"/>
              <a:t>Financial Forecasting</a:t>
            </a:r>
            <a:endParaRPr lang="ru-RU" dirty="0"/>
          </a:p>
        </p:txBody>
      </p:sp>
      <p:cxnSp>
        <p:nvCxnSpPr>
          <p:cNvPr id="70" name="Straight Connector 69">
            <a:extLst>
              <a:ext uri="{FF2B5EF4-FFF2-40B4-BE49-F238E27FC236}">
                <a16:creationId xmlns="" xmlns:a16="http://schemas.microsoft.com/office/drawing/2014/main" id="{B2493048-F1CF-467B-A65D-BD4020CC5380}"/>
              </a:ext>
            </a:extLst>
          </p:cNvPr>
          <p:cNvCxnSpPr>
            <a:cxnSpLocks/>
          </p:cNvCxnSpPr>
          <p:nvPr/>
        </p:nvCxnSpPr>
        <p:spPr>
          <a:xfrm>
            <a:off x="10871640" y="1074649"/>
            <a:ext cx="17755" cy="1641603"/>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 xmlns:a16="http://schemas.microsoft.com/office/drawing/2014/main" id="{247E0554-5DC7-414D-891C-4E3790DD874C}"/>
              </a:ext>
            </a:extLst>
          </p:cNvPr>
          <p:cNvSpPr txBox="1"/>
          <p:nvPr/>
        </p:nvSpPr>
        <p:spPr>
          <a:xfrm>
            <a:off x="6641282" y="5625026"/>
            <a:ext cx="3017160" cy="369332"/>
          </a:xfrm>
          <a:prstGeom prst="rect">
            <a:avLst/>
          </a:prstGeom>
          <a:noFill/>
        </p:spPr>
        <p:txBody>
          <a:bodyPr wrap="square" rtlCol="0">
            <a:spAutoFit/>
          </a:bodyPr>
          <a:lstStyle/>
          <a:p>
            <a:r>
              <a:rPr lang="en-US" dirty="0"/>
              <a:t>11. Emerging Technologies </a:t>
            </a:r>
            <a:endParaRPr lang="ru-RU" dirty="0"/>
          </a:p>
        </p:txBody>
      </p:sp>
      <p:cxnSp>
        <p:nvCxnSpPr>
          <p:cNvPr id="86" name="Straight Connector 85">
            <a:extLst>
              <a:ext uri="{FF2B5EF4-FFF2-40B4-BE49-F238E27FC236}">
                <a16:creationId xmlns="" xmlns:a16="http://schemas.microsoft.com/office/drawing/2014/main" id="{CF823BBA-DC65-4626-B843-78BE1A7286DE}"/>
              </a:ext>
            </a:extLst>
          </p:cNvPr>
          <p:cNvCxnSpPr>
            <a:cxnSpLocks/>
          </p:cNvCxnSpPr>
          <p:nvPr/>
        </p:nvCxnSpPr>
        <p:spPr>
          <a:xfrm>
            <a:off x="9829094" y="1656102"/>
            <a:ext cx="0" cy="2444600"/>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
        <p:nvSpPr>
          <p:cNvPr id="53" name="Oval 52">
            <a:extLst>
              <a:ext uri="{FF2B5EF4-FFF2-40B4-BE49-F238E27FC236}">
                <a16:creationId xmlns="" xmlns:a16="http://schemas.microsoft.com/office/drawing/2014/main" id="{09F8F3BE-3977-44EE-B74C-9AEEB27B7F1B}"/>
              </a:ext>
            </a:extLst>
          </p:cNvPr>
          <p:cNvSpPr/>
          <p:nvPr/>
        </p:nvSpPr>
        <p:spPr>
          <a:xfrm>
            <a:off x="6294189" y="3175885"/>
            <a:ext cx="250466" cy="253115"/>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cxnSp>
        <p:nvCxnSpPr>
          <p:cNvPr id="54" name="Straight Connector 53">
            <a:extLst>
              <a:ext uri="{FF2B5EF4-FFF2-40B4-BE49-F238E27FC236}">
                <a16:creationId xmlns="" xmlns:a16="http://schemas.microsoft.com/office/drawing/2014/main" id="{7A2A07B6-BBCA-46AF-85E5-38B60DA2EE8A}"/>
              </a:ext>
            </a:extLst>
          </p:cNvPr>
          <p:cNvCxnSpPr>
            <a:cxnSpLocks/>
          </p:cNvCxnSpPr>
          <p:nvPr/>
        </p:nvCxnSpPr>
        <p:spPr>
          <a:xfrm flipH="1">
            <a:off x="6415941" y="3495226"/>
            <a:ext cx="10472" cy="2432059"/>
          </a:xfrm>
          <a:prstGeom prst="line">
            <a:avLst/>
          </a:prstGeom>
          <a:ln>
            <a:solidFill>
              <a:srgbClr val="FFC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23354692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2B566528-1B12-4246-9431-5C2D7D0811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 xmlns:a16="http://schemas.microsoft.com/office/drawing/2014/main" id="{598B756F-3845-4F58-9A88-08DBBFB4776A}"/>
              </a:ext>
            </a:extLst>
          </p:cNvPr>
          <p:cNvSpPr>
            <a:spLocks noGrp="1"/>
          </p:cNvSpPr>
          <p:nvPr>
            <p:ph type="title"/>
          </p:nvPr>
        </p:nvSpPr>
        <p:spPr>
          <a:xfrm>
            <a:off x="643467" y="321734"/>
            <a:ext cx="10905066" cy="1135737"/>
          </a:xfrm>
        </p:spPr>
        <p:txBody>
          <a:bodyPr>
            <a:normAutofit/>
          </a:bodyPr>
          <a:lstStyle/>
          <a:p>
            <a:r>
              <a:rPr lang="en-US" sz="3600" dirty="0"/>
              <a:t>Introduction and Class Requirements</a:t>
            </a:r>
            <a:endParaRPr lang="ru-RU" sz="3600" dirty="0"/>
          </a:p>
        </p:txBody>
      </p:sp>
      <p:sp>
        <p:nvSpPr>
          <p:cNvPr id="3" name="Content Placeholder 2">
            <a:extLst>
              <a:ext uri="{FF2B5EF4-FFF2-40B4-BE49-F238E27FC236}">
                <a16:creationId xmlns="" xmlns:a16="http://schemas.microsoft.com/office/drawing/2014/main" id="{446610F7-6053-47A3-9DFD-52046DC089A4}"/>
              </a:ext>
            </a:extLst>
          </p:cNvPr>
          <p:cNvSpPr>
            <a:spLocks noGrp="1"/>
          </p:cNvSpPr>
          <p:nvPr>
            <p:ph idx="1"/>
          </p:nvPr>
        </p:nvSpPr>
        <p:spPr>
          <a:xfrm>
            <a:off x="643467" y="1920871"/>
            <a:ext cx="10275501" cy="4393982"/>
          </a:xfrm>
        </p:spPr>
        <p:txBody>
          <a:bodyPr>
            <a:normAutofit/>
          </a:bodyPr>
          <a:lstStyle/>
          <a:p>
            <a:pPr marL="0" indent="0">
              <a:buNone/>
            </a:pPr>
            <a:r>
              <a:rPr lang="en-US" b="1" dirty="0"/>
              <a:t>Technology Requirements</a:t>
            </a:r>
            <a:r>
              <a:rPr lang="en-US" dirty="0"/>
              <a:t>: You must have a working computer with a keyboard and consistent high-speed Internet access during the course of the semester. This is a writing intensive course, so having a keyboard on which to write your stories is necessary. Further, Microsoft Word is the preferred software program for class assignments</a:t>
            </a:r>
          </a:p>
        </p:txBody>
      </p:sp>
      <p:sp>
        <p:nvSpPr>
          <p:cNvPr id="10" name="Rectangle 9">
            <a:extLst>
              <a:ext uri="{FF2B5EF4-FFF2-40B4-BE49-F238E27FC236}">
                <a16:creationId xmlns="" xmlns:a16="http://schemas.microsoft.com/office/drawing/2014/main" id="{2E80C965-DB6D-4F81-9E9E-B027384D0B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 xmlns:a16="http://schemas.microsoft.com/office/drawing/2014/main" id="{A580F890-B085-4E95-96AA-55AEBEC5CE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 xmlns:a16="http://schemas.microsoft.com/office/drawing/2014/main" id="{D3F51FEB-38FB-4F6C-9F7B-2F2AFAB6546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 xmlns:a16="http://schemas.microsoft.com/office/drawing/2014/main" id="{1E547BA6-BAE0-43BB-A7CA-60F69CE252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 xmlns:p14="http://schemas.microsoft.com/office/powerpoint/2010/main" val="4275969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2B566528-1B12-4246-9431-5C2D7D0811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 xmlns:a16="http://schemas.microsoft.com/office/drawing/2014/main" id="{598B756F-3845-4F58-9A88-08DBBFB4776A}"/>
              </a:ext>
            </a:extLst>
          </p:cNvPr>
          <p:cNvSpPr>
            <a:spLocks noGrp="1"/>
          </p:cNvSpPr>
          <p:nvPr>
            <p:ph type="title"/>
          </p:nvPr>
        </p:nvSpPr>
        <p:spPr>
          <a:xfrm>
            <a:off x="643467" y="321734"/>
            <a:ext cx="10905066" cy="1135737"/>
          </a:xfrm>
        </p:spPr>
        <p:txBody>
          <a:bodyPr>
            <a:normAutofit/>
          </a:bodyPr>
          <a:lstStyle/>
          <a:p>
            <a:r>
              <a:rPr lang="en-US" sz="3600" dirty="0"/>
              <a:t>Introduction and Class Requirements</a:t>
            </a:r>
            <a:endParaRPr lang="ru-RU" sz="3600" dirty="0"/>
          </a:p>
        </p:txBody>
      </p:sp>
      <p:sp>
        <p:nvSpPr>
          <p:cNvPr id="3" name="Content Placeholder 2">
            <a:extLst>
              <a:ext uri="{FF2B5EF4-FFF2-40B4-BE49-F238E27FC236}">
                <a16:creationId xmlns="" xmlns:a16="http://schemas.microsoft.com/office/drawing/2014/main" id="{446610F7-6053-47A3-9DFD-52046DC089A4}"/>
              </a:ext>
            </a:extLst>
          </p:cNvPr>
          <p:cNvSpPr>
            <a:spLocks noGrp="1"/>
          </p:cNvSpPr>
          <p:nvPr>
            <p:ph idx="1"/>
          </p:nvPr>
        </p:nvSpPr>
        <p:spPr>
          <a:xfrm>
            <a:off x="643467" y="2728464"/>
            <a:ext cx="10905066" cy="4393982"/>
          </a:xfrm>
        </p:spPr>
        <p:txBody>
          <a:bodyPr>
            <a:normAutofit/>
          </a:bodyPr>
          <a:lstStyle/>
          <a:p>
            <a:pPr marL="0" indent="0">
              <a:buNone/>
            </a:pPr>
            <a:r>
              <a:rPr lang="en-US" b="1" dirty="0"/>
              <a:t>Assignments</a:t>
            </a:r>
            <a:r>
              <a:rPr lang="en-US" dirty="0"/>
              <a:t>: All assignments should be typed, with 12-point font, follow Calibri style and must use proper grammar, spelling and punctuation. Please attach assignments.</a:t>
            </a:r>
          </a:p>
        </p:txBody>
      </p:sp>
      <p:sp>
        <p:nvSpPr>
          <p:cNvPr id="10" name="Rectangle 9">
            <a:extLst>
              <a:ext uri="{FF2B5EF4-FFF2-40B4-BE49-F238E27FC236}">
                <a16:creationId xmlns="" xmlns:a16="http://schemas.microsoft.com/office/drawing/2014/main" id="{2E80C965-DB6D-4F81-9E9E-B027384D0B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 xmlns:a16="http://schemas.microsoft.com/office/drawing/2014/main" id="{A580F890-B085-4E95-96AA-55AEBEC5CE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 xmlns:a16="http://schemas.microsoft.com/office/drawing/2014/main" id="{D3F51FEB-38FB-4F6C-9F7B-2F2AFAB6546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 xmlns:a16="http://schemas.microsoft.com/office/drawing/2014/main" id="{1E547BA6-BAE0-43BB-A7CA-60F69CE252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 xmlns:p14="http://schemas.microsoft.com/office/powerpoint/2010/main" val="4236731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2B566528-1B12-4246-9431-5C2D7D0811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 xmlns:a16="http://schemas.microsoft.com/office/drawing/2014/main" id="{598B756F-3845-4F58-9A88-08DBBFB4776A}"/>
              </a:ext>
            </a:extLst>
          </p:cNvPr>
          <p:cNvSpPr>
            <a:spLocks noGrp="1"/>
          </p:cNvSpPr>
          <p:nvPr>
            <p:ph type="title"/>
          </p:nvPr>
        </p:nvSpPr>
        <p:spPr>
          <a:xfrm>
            <a:off x="643467" y="321734"/>
            <a:ext cx="10905066" cy="1135737"/>
          </a:xfrm>
        </p:spPr>
        <p:txBody>
          <a:bodyPr>
            <a:normAutofit/>
          </a:bodyPr>
          <a:lstStyle/>
          <a:p>
            <a:r>
              <a:rPr lang="en-US" sz="3600" dirty="0"/>
              <a:t>Introduction and Class Requirements</a:t>
            </a:r>
            <a:endParaRPr lang="ru-RU" sz="3600" dirty="0"/>
          </a:p>
        </p:txBody>
      </p:sp>
      <p:sp>
        <p:nvSpPr>
          <p:cNvPr id="3" name="Content Placeholder 2">
            <a:extLst>
              <a:ext uri="{FF2B5EF4-FFF2-40B4-BE49-F238E27FC236}">
                <a16:creationId xmlns="" xmlns:a16="http://schemas.microsoft.com/office/drawing/2014/main" id="{446610F7-6053-47A3-9DFD-52046DC089A4}"/>
              </a:ext>
            </a:extLst>
          </p:cNvPr>
          <p:cNvSpPr>
            <a:spLocks noGrp="1"/>
          </p:cNvSpPr>
          <p:nvPr>
            <p:ph idx="1"/>
          </p:nvPr>
        </p:nvSpPr>
        <p:spPr>
          <a:xfrm>
            <a:off x="384495" y="2637471"/>
            <a:ext cx="10905066" cy="4393982"/>
          </a:xfrm>
        </p:spPr>
        <p:txBody>
          <a:bodyPr>
            <a:normAutofit/>
          </a:bodyPr>
          <a:lstStyle/>
          <a:p>
            <a:pPr marL="0" indent="0">
              <a:buNone/>
            </a:pPr>
            <a:r>
              <a:rPr lang="en-US" b="1" dirty="0"/>
              <a:t>Deadlines</a:t>
            </a:r>
            <a:r>
              <a:rPr lang="en-US" dirty="0"/>
              <a:t>: you should visit in time all online and offline classes including guest lecturer classes. If you can’t be in time or visit class at all, please let your teacher know via what’s up message or e-mail. Deadline for your assignments is one week. Send your assignment at least an hour before next classes.  </a:t>
            </a:r>
            <a:endParaRPr lang="ru-RU" dirty="0"/>
          </a:p>
        </p:txBody>
      </p:sp>
      <p:sp>
        <p:nvSpPr>
          <p:cNvPr id="10" name="Rectangle 9">
            <a:extLst>
              <a:ext uri="{FF2B5EF4-FFF2-40B4-BE49-F238E27FC236}">
                <a16:creationId xmlns="" xmlns:a16="http://schemas.microsoft.com/office/drawing/2014/main" id="{2E80C965-DB6D-4F81-9E9E-B027384D0B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 xmlns:a16="http://schemas.microsoft.com/office/drawing/2014/main" id="{A580F890-B085-4E95-96AA-55AEBEC5CE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 xmlns:a16="http://schemas.microsoft.com/office/drawing/2014/main" id="{D3F51FEB-38FB-4F6C-9F7B-2F2AFAB6546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 xmlns:a16="http://schemas.microsoft.com/office/drawing/2014/main" id="{1E547BA6-BAE0-43BB-A7CA-60F69CE252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 xmlns:p14="http://schemas.microsoft.com/office/powerpoint/2010/main" val="25264912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 xmlns:a16="http://schemas.microsoft.com/office/drawing/2014/main" id="{2B566528-1B12-4246-9431-5C2D7D081168}"/>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 xmlns:a16="http://schemas.microsoft.com/office/drawing/2014/main" id="{598B756F-3845-4F58-9A88-08DBBFB4776A}"/>
              </a:ext>
            </a:extLst>
          </p:cNvPr>
          <p:cNvSpPr>
            <a:spLocks noGrp="1"/>
          </p:cNvSpPr>
          <p:nvPr>
            <p:ph type="title"/>
          </p:nvPr>
        </p:nvSpPr>
        <p:spPr>
          <a:xfrm>
            <a:off x="643467" y="321734"/>
            <a:ext cx="10905066" cy="1135737"/>
          </a:xfrm>
        </p:spPr>
        <p:txBody>
          <a:bodyPr>
            <a:normAutofit/>
          </a:bodyPr>
          <a:lstStyle/>
          <a:p>
            <a:r>
              <a:rPr lang="en-US" sz="3600" dirty="0"/>
              <a:t>Introduction and Class Requirements</a:t>
            </a:r>
            <a:endParaRPr lang="ru-RU" sz="3600" dirty="0"/>
          </a:p>
        </p:txBody>
      </p:sp>
      <p:graphicFrame>
        <p:nvGraphicFramePr>
          <p:cNvPr id="5" name="Content Placeholder 4">
            <a:extLst>
              <a:ext uri="{FF2B5EF4-FFF2-40B4-BE49-F238E27FC236}">
                <a16:creationId xmlns="" xmlns:a16="http://schemas.microsoft.com/office/drawing/2014/main" id="{B286AD89-DFB0-451F-9EB4-CB9FF2CE01E9}"/>
              </a:ext>
            </a:extLst>
          </p:cNvPr>
          <p:cNvGraphicFramePr>
            <a:graphicFrameLocks noGrp="1"/>
          </p:cNvGraphicFramePr>
          <p:nvPr>
            <p:ph idx="1"/>
            <p:extLst>
              <p:ext uri="{D42A27DB-BD31-4B8C-83A1-F6EECF244321}">
                <p14:modId xmlns="" xmlns:p14="http://schemas.microsoft.com/office/powerpoint/2010/main" val="1015173300"/>
              </p:ext>
            </p:extLst>
          </p:nvPr>
        </p:nvGraphicFramePr>
        <p:xfrm>
          <a:off x="2712720" y="1267899"/>
          <a:ext cx="5002532" cy="4785153"/>
        </p:xfrm>
        <a:graphic>
          <a:graphicData uri="http://schemas.openxmlformats.org/drawingml/2006/table">
            <a:tbl>
              <a:tblPr>
                <a:tableStyleId>{5C22544A-7EE6-4342-B048-85BDC9FD1C3A}</a:tableStyleId>
              </a:tblPr>
              <a:tblGrid>
                <a:gridCol w="495993">
                  <a:extLst>
                    <a:ext uri="{9D8B030D-6E8A-4147-A177-3AD203B41FA5}">
                      <a16:colId xmlns="" xmlns:a16="http://schemas.microsoft.com/office/drawing/2014/main" val="3532103833"/>
                    </a:ext>
                  </a:extLst>
                </a:gridCol>
                <a:gridCol w="839643"/>
                <a:gridCol w="789652"/>
                <a:gridCol w="879892">
                  <a:extLst>
                    <a:ext uri="{9D8B030D-6E8A-4147-A177-3AD203B41FA5}">
                      <a16:colId xmlns="" xmlns:a16="http://schemas.microsoft.com/office/drawing/2014/main" val="643041302"/>
                    </a:ext>
                  </a:extLst>
                </a:gridCol>
                <a:gridCol w="998676"/>
                <a:gridCol w="998676"/>
              </a:tblGrid>
              <a:tr h="409598">
                <a:tc>
                  <a:txBody>
                    <a:bodyPr/>
                    <a:lstStyle/>
                    <a:p>
                      <a:pPr algn="l" fontAlgn="b"/>
                      <a:r>
                        <a:rPr lang="en-US" sz="1600" b="1" u="none" strike="noStrike" dirty="0">
                          <a:effectLst/>
                        </a:rPr>
                        <a:t>Week </a:t>
                      </a:r>
                      <a:endParaRPr lang="en-US" sz="1600" b="1" i="0" u="none" strike="noStrike" dirty="0">
                        <a:solidFill>
                          <a:srgbClr val="000000"/>
                        </a:solidFill>
                        <a:effectLst/>
                        <a:latin typeface="Calibri" panose="020F0502020204030204" pitchFamily="34" charset="0"/>
                      </a:endParaRPr>
                    </a:p>
                  </a:txBody>
                  <a:tcPr marL="6350" marR="6350" marT="6350" marB="0" anchor="b">
                    <a:solidFill>
                      <a:schemeClr val="accent4">
                        <a:lumMod val="40000"/>
                        <a:lumOff val="60000"/>
                      </a:schemeClr>
                    </a:solidFill>
                  </a:tcPr>
                </a:tc>
                <a:tc>
                  <a:txBody>
                    <a:bodyPr/>
                    <a:lstStyle/>
                    <a:p>
                      <a:r>
                        <a:rPr lang="en-US" sz="1600" b="1" u="none" strike="noStrike" dirty="0">
                          <a:effectLst/>
                        </a:rPr>
                        <a:t>Lecture </a:t>
                      </a:r>
                      <a:endParaRPr lang="ru-RU" b="1" dirty="0"/>
                    </a:p>
                  </a:txBody>
                  <a:tcPr marL="6350" marR="6350" marT="6350" marB="0" anchor="b">
                    <a:solidFill>
                      <a:schemeClr val="accent4">
                        <a:lumMod val="40000"/>
                        <a:lumOff val="60000"/>
                      </a:schemeClr>
                    </a:solidFill>
                  </a:tcPr>
                </a:tc>
                <a:tc>
                  <a:txBody>
                    <a:bodyPr/>
                    <a:lstStyle/>
                    <a:p>
                      <a:pPr algn="l" fontAlgn="b"/>
                      <a:r>
                        <a:rPr lang="en-US" sz="1600" b="1" u="none" strike="noStrike" dirty="0">
                          <a:effectLst/>
                        </a:rPr>
                        <a:t>Seminar</a:t>
                      </a:r>
                      <a:endParaRPr lang="en-US" sz="1600" b="1" i="0" u="none" strike="noStrike" dirty="0">
                        <a:solidFill>
                          <a:srgbClr val="000000"/>
                        </a:solidFill>
                        <a:effectLst/>
                        <a:latin typeface="Calibri" panose="020F0502020204030204" pitchFamily="34" charset="0"/>
                      </a:endParaRPr>
                    </a:p>
                  </a:txBody>
                  <a:tcPr marL="6350" marR="6350" marT="6350" marB="0" anchor="b">
                    <a:solidFill>
                      <a:schemeClr val="accent4">
                        <a:lumMod val="40000"/>
                        <a:lumOff val="60000"/>
                      </a:schemeClr>
                    </a:solidFill>
                  </a:tcPr>
                </a:tc>
                <a:tc>
                  <a:txBody>
                    <a:bodyPr/>
                    <a:lstStyle/>
                    <a:p>
                      <a:pPr algn="l" fontAlgn="b"/>
                      <a:r>
                        <a:rPr lang="en-US" sz="1600" b="1" i="0" u="none" strike="noStrike" dirty="0" smtClean="0">
                          <a:solidFill>
                            <a:srgbClr val="000000"/>
                          </a:solidFill>
                          <a:effectLst/>
                          <a:latin typeface="Calibri" panose="020F0502020204030204" pitchFamily="34" charset="0"/>
                        </a:rPr>
                        <a:t>Lab</a:t>
                      </a:r>
                      <a:endParaRPr lang="en-US" sz="1600" b="1" i="0" u="none" strike="noStrike" dirty="0">
                        <a:solidFill>
                          <a:srgbClr val="000000"/>
                        </a:solidFill>
                        <a:effectLst/>
                        <a:latin typeface="Calibri" panose="020F0502020204030204" pitchFamily="34" charset="0"/>
                      </a:endParaRPr>
                    </a:p>
                  </a:txBody>
                  <a:tcPr marL="6350" marR="6350" marT="6350" marB="0" anchor="b">
                    <a:solidFill>
                      <a:schemeClr val="accent4">
                        <a:lumMod val="40000"/>
                        <a:lumOff val="60000"/>
                      </a:schemeClr>
                    </a:solidFill>
                  </a:tcPr>
                </a:tc>
                <a:tc>
                  <a:txBody>
                    <a:bodyPr/>
                    <a:lstStyle/>
                    <a:p>
                      <a:pPr algn="l" fontAlgn="b"/>
                      <a:r>
                        <a:rPr lang="en-US" sz="1600" b="1" i="0" u="none" strike="noStrike" dirty="0" smtClean="0">
                          <a:solidFill>
                            <a:srgbClr val="000000"/>
                          </a:solidFill>
                          <a:effectLst/>
                          <a:latin typeface="Calibri" panose="020F0502020204030204" pitchFamily="34" charset="0"/>
                        </a:rPr>
                        <a:t>IWST</a:t>
                      </a:r>
                      <a:endParaRPr lang="en-US" sz="1600" b="1" i="0" u="none" strike="noStrike" dirty="0">
                        <a:solidFill>
                          <a:srgbClr val="000000"/>
                        </a:solidFill>
                        <a:effectLst/>
                        <a:latin typeface="Calibri" panose="020F0502020204030204" pitchFamily="34" charset="0"/>
                      </a:endParaRPr>
                    </a:p>
                  </a:txBody>
                  <a:tcPr marL="6350" marR="6350" marT="6350" marB="0" anchor="b">
                    <a:solidFill>
                      <a:schemeClr val="accent4">
                        <a:lumMod val="40000"/>
                        <a:lumOff val="60000"/>
                      </a:schemeClr>
                    </a:solidFill>
                  </a:tcPr>
                </a:tc>
                <a:tc>
                  <a:txBody>
                    <a:bodyPr/>
                    <a:lstStyle/>
                    <a:p>
                      <a:pPr algn="l" fontAlgn="b"/>
                      <a:r>
                        <a:rPr lang="en-US" sz="1600" b="1" i="0" u="none" strike="noStrike" dirty="0" smtClean="0">
                          <a:solidFill>
                            <a:srgbClr val="000000"/>
                          </a:solidFill>
                          <a:effectLst/>
                          <a:latin typeface="Calibri" panose="020F0502020204030204" pitchFamily="34" charset="0"/>
                        </a:rPr>
                        <a:t>SIW</a:t>
                      </a:r>
                      <a:endParaRPr lang="en-US" sz="1600" b="1" i="0" u="none" strike="noStrike" dirty="0">
                        <a:solidFill>
                          <a:srgbClr val="000000"/>
                        </a:solidFill>
                        <a:effectLst/>
                        <a:latin typeface="Calibri" panose="020F0502020204030204" pitchFamily="34" charset="0"/>
                      </a:endParaRPr>
                    </a:p>
                  </a:txBody>
                  <a:tcPr marL="6350" marR="6350" marT="6350" marB="0" anchor="b">
                    <a:solidFill>
                      <a:schemeClr val="accent4">
                        <a:lumMod val="40000"/>
                        <a:lumOff val="60000"/>
                      </a:schemeClr>
                    </a:solidFill>
                  </a:tcPr>
                </a:tc>
                <a:extLst>
                  <a:ext uri="{0D108BD9-81ED-4DB2-BD59-A6C34878D82A}">
                    <a16:rowId xmlns="" xmlns:a16="http://schemas.microsoft.com/office/drawing/2014/main" val="1468334992"/>
                  </a:ext>
                </a:extLst>
              </a:tr>
              <a:tr h="206910">
                <a:tc>
                  <a:txBody>
                    <a:bodyPr/>
                    <a:lstStyle/>
                    <a:p>
                      <a:pPr algn="l" fontAlgn="b"/>
                      <a:r>
                        <a:rPr lang="ru-RU" sz="1600" u="none" strike="noStrike">
                          <a:effectLst/>
                        </a:rPr>
                        <a:t>1</a:t>
                      </a:r>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r>
                        <a:rPr lang="ru-RU" sz="1600" u="none" strike="noStrike" dirty="0">
                          <a:effectLst/>
                        </a:rPr>
                        <a:t> </a:t>
                      </a:r>
                      <a:r>
                        <a:rPr lang="en-US" sz="1600" u="none" strike="noStrike" dirty="0" smtClean="0">
                          <a:effectLst/>
                        </a:rPr>
                        <a:t>0</a:t>
                      </a:r>
                      <a:endParaRPr lang="ru-RU" dirty="0"/>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ru-RU" sz="1600" u="none" strike="noStrike" dirty="0">
                          <a:effectLst/>
                        </a:rPr>
                        <a:t> </a:t>
                      </a:r>
                      <a:r>
                        <a:rPr lang="en-US" sz="1600" u="none" strike="noStrike" dirty="0" smtClean="0">
                          <a:effectLst/>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 xmlns:a16="http://schemas.microsoft.com/office/drawing/2014/main" val="2317031922"/>
                  </a:ext>
                </a:extLst>
              </a:tr>
              <a:tr h="206910">
                <a:tc>
                  <a:txBody>
                    <a:bodyPr/>
                    <a:lstStyle/>
                    <a:p>
                      <a:pPr algn="l" fontAlgn="b"/>
                      <a:r>
                        <a:rPr lang="ru-RU" sz="1600" u="none" strike="noStrike">
                          <a:effectLst/>
                        </a:rPr>
                        <a:t>2</a:t>
                      </a:r>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r>
                        <a:rPr lang="en-US" dirty="0" smtClean="0"/>
                        <a:t>0</a:t>
                      </a:r>
                      <a:endParaRPr lang="ru-RU" dirty="0"/>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 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15</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 xmlns:a16="http://schemas.microsoft.com/office/drawing/2014/main" val="2874051278"/>
                  </a:ext>
                </a:extLst>
              </a:tr>
              <a:tr h="206910">
                <a:tc>
                  <a:txBody>
                    <a:bodyPr/>
                    <a:lstStyle/>
                    <a:p>
                      <a:pPr algn="l" fontAlgn="b"/>
                      <a:r>
                        <a:rPr lang="ru-RU" sz="1600" u="none" strike="noStrike">
                          <a:effectLst/>
                        </a:rPr>
                        <a:t>3</a:t>
                      </a:r>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r>
                        <a:rPr lang="ru-RU" sz="1600" u="none" strike="noStrike" dirty="0">
                          <a:effectLst/>
                        </a:rPr>
                        <a:t> </a:t>
                      </a:r>
                      <a:r>
                        <a:rPr lang="en-US" sz="1600" u="none" strike="noStrike" dirty="0" smtClean="0">
                          <a:effectLst/>
                        </a:rPr>
                        <a:t>0</a:t>
                      </a:r>
                      <a:endParaRPr lang="ru-RU" dirty="0"/>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ru-RU" sz="1600" u="none" strike="noStrike" dirty="0">
                          <a:effectLst/>
                        </a:rPr>
                        <a:t> </a:t>
                      </a:r>
                      <a:r>
                        <a:rPr lang="en-US" sz="1600" u="none" strike="noStrike" dirty="0" smtClean="0">
                          <a:effectLst/>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13</a:t>
                      </a:r>
                      <a:endParaRPr lang="ru-RU" sz="16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 xmlns:a16="http://schemas.microsoft.com/office/drawing/2014/main" val="3555488626"/>
                  </a:ext>
                </a:extLst>
              </a:tr>
              <a:tr h="206910">
                <a:tc>
                  <a:txBody>
                    <a:bodyPr/>
                    <a:lstStyle/>
                    <a:p>
                      <a:pPr algn="l" fontAlgn="b"/>
                      <a:r>
                        <a:rPr lang="ru-RU" sz="1600" u="none" strike="noStrike">
                          <a:effectLst/>
                        </a:rPr>
                        <a:t>4</a:t>
                      </a:r>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r>
                        <a:rPr lang="en-US" sz="1600" u="none" strike="noStrike" dirty="0" smtClean="0">
                          <a:effectLst/>
                        </a:rPr>
                        <a:t>0</a:t>
                      </a:r>
                      <a:endParaRPr lang="ru-RU" dirty="0"/>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ru-RU" sz="1600" u="none" strike="noStrike" dirty="0">
                          <a:effectLst/>
                        </a:rPr>
                        <a:t> </a:t>
                      </a:r>
                      <a:r>
                        <a:rPr lang="en-US" sz="1600" u="none" strike="noStrike" dirty="0" smtClean="0">
                          <a:effectLst/>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15</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 xmlns:a16="http://schemas.microsoft.com/office/drawing/2014/main" val="3343424666"/>
                  </a:ext>
                </a:extLst>
              </a:tr>
              <a:tr h="206910">
                <a:tc>
                  <a:txBody>
                    <a:bodyPr/>
                    <a:lstStyle/>
                    <a:p>
                      <a:pPr algn="l" fontAlgn="b"/>
                      <a:r>
                        <a:rPr lang="ru-RU" sz="1600" u="none" strike="noStrike">
                          <a:effectLst/>
                        </a:rPr>
                        <a:t>5</a:t>
                      </a:r>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r>
                        <a:rPr lang="ru-RU" sz="1600" u="none" strike="noStrike" dirty="0">
                          <a:effectLst/>
                        </a:rPr>
                        <a:t> </a:t>
                      </a:r>
                      <a:r>
                        <a:rPr lang="en-US" sz="1600" u="none" strike="noStrike" dirty="0" smtClean="0">
                          <a:effectLst/>
                        </a:rPr>
                        <a:t>0</a:t>
                      </a:r>
                      <a:endParaRPr lang="ru-RU" dirty="0"/>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smtClean="0">
                          <a:solidFill>
                            <a:srgbClr val="000000"/>
                          </a:solidFill>
                          <a:effectLst/>
                          <a:latin typeface="Calibri" panose="020F0502020204030204" pitchFamily="34" charset="0"/>
                        </a:rPr>
                        <a:t> 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 xmlns:a16="http://schemas.microsoft.com/office/drawing/2014/main" val="3734145767"/>
                  </a:ext>
                </a:extLst>
              </a:tr>
              <a:tr h="206910">
                <a:tc>
                  <a:txBody>
                    <a:bodyPr/>
                    <a:lstStyle/>
                    <a:p>
                      <a:pPr algn="l" fontAlgn="b"/>
                      <a:r>
                        <a:rPr lang="ru-RU" sz="1600" u="none" strike="noStrike" dirty="0">
                          <a:effectLst/>
                        </a:rPr>
                        <a:t>6</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ru-RU" sz="1600" u="none" strike="noStrike" dirty="0">
                          <a:effectLst/>
                        </a:rPr>
                        <a:t> </a:t>
                      </a:r>
                      <a:r>
                        <a:rPr lang="en-US" sz="1600" u="none" strike="noStrike" dirty="0" smtClean="0">
                          <a:effectLst/>
                        </a:rPr>
                        <a:t>0</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u="none" strike="noStrike" dirty="0" smtClean="0">
                          <a:effectLst/>
                        </a:rPr>
                        <a:t>3</a:t>
                      </a:r>
                      <a:endParaRPr lang="ru-RU"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ru-RU" sz="1600" u="none" strike="noStrike" dirty="0">
                          <a:effectLst/>
                        </a:rPr>
                        <a:t> </a:t>
                      </a:r>
                      <a:r>
                        <a:rPr lang="en-US" sz="1600" u="none" strike="noStrike" dirty="0" smtClean="0">
                          <a:effectLst/>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 xmlns:a16="http://schemas.microsoft.com/office/drawing/2014/main" val="2817942500"/>
                  </a:ext>
                </a:extLst>
              </a:tr>
              <a:tr h="206910">
                <a:tc>
                  <a:txBody>
                    <a:bodyPr/>
                    <a:lstStyle/>
                    <a:p>
                      <a:pPr algn="l" fontAlgn="b"/>
                      <a:r>
                        <a:rPr lang="ru-RU" sz="1600" u="none" strike="noStrike">
                          <a:effectLst/>
                        </a:rPr>
                        <a:t>7</a:t>
                      </a:r>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ru-RU" sz="1600" u="none" strike="noStrike" dirty="0">
                          <a:effectLst/>
                        </a:rPr>
                        <a:t> </a:t>
                      </a:r>
                      <a:r>
                        <a:rPr lang="en-US" sz="1600" u="none" strike="noStrike" dirty="0" smtClean="0">
                          <a:effectLst/>
                        </a:rPr>
                        <a:t>0</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3</a:t>
                      </a:r>
                      <a:endParaRPr lang="ru-RU"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 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15</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 xmlns:a16="http://schemas.microsoft.com/office/drawing/2014/main" val="1291288287"/>
                  </a:ext>
                </a:extLst>
              </a:tr>
              <a:tr h="206910">
                <a:tc gridSpan="3">
                  <a:txBody>
                    <a:bodyPr/>
                    <a:lstStyle/>
                    <a:p>
                      <a:pPr algn="r" fontAlgn="b"/>
                      <a:r>
                        <a:rPr lang="en-US" sz="1600" u="none" strike="noStrike" dirty="0">
                          <a:effectLst/>
                        </a:rPr>
                        <a:t>total</a:t>
                      </a:r>
                      <a:endParaRPr lang="en-US" sz="1600" b="1" i="0" u="none" strike="noStrike" dirty="0">
                        <a:solidFill>
                          <a:srgbClr val="000000"/>
                        </a:solidFill>
                        <a:effectLst/>
                        <a:latin typeface="Calibri" panose="020F0502020204030204" pitchFamily="34" charset="0"/>
                      </a:endParaRPr>
                    </a:p>
                  </a:txBody>
                  <a:tcPr marL="6350" marR="6350" marT="6350" marB="0" anchor="b"/>
                </a:tc>
                <a:tc hMerge="1">
                  <a:txBody>
                    <a:bodyPr/>
                    <a:lstStyle/>
                    <a:p>
                      <a:endParaRPr lang="ru-RU"/>
                    </a:p>
                  </a:txBody>
                  <a:tcPr/>
                </a:tc>
                <a:tc hMerge="1">
                  <a:txBody>
                    <a:bodyPr/>
                    <a:lstStyle/>
                    <a:p>
                      <a:endParaRPr lang="ru-RU"/>
                    </a:p>
                  </a:txBody>
                  <a:tcPr/>
                </a:tc>
                <a:tc gridSpan="3">
                  <a:txBody>
                    <a:bodyPr/>
                    <a:lstStyle/>
                    <a:p>
                      <a:pPr algn="r" fontAlgn="b"/>
                      <a:r>
                        <a:rPr lang="ru-RU" sz="1600" u="none" strike="noStrike" dirty="0">
                          <a:effectLst/>
                        </a:rPr>
                        <a:t>100</a:t>
                      </a:r>
                      <a:endParaRPr lang="ru-RU" sz="1600" b="1" i="0" u="none" strike="noStrike" dirty="0">
                        <a:solidFill>
                          <a:srgbClr val="000000"/>
                        </a:solidFill>
                        <a:effectLst/>
                        <a:latin typeface="Calibri" panose="020F0502020204030204" pitchFamily="34" charset="0"/>
                      </a:endParaRPr>
                    </a:p>
                  </a:txBody>
                  <a:tcPr marL="6350" marR="6350" marT="6350" marB="0" anchor="b"/>
                </a:tc>
                <a:tc hMerge="1">
                  <a:txBody>
                    <a:bodyPr/>
                    <a:lstStyle/>
                    <a:p>
                      <a:pPr algn="l" fontAlgn="b"/>
                      <a:endParaRPr lang="ru-RU" sz="1600" b="1" i="0" u="none" strike="noStrike" dirty="0">
                        <a:solidFill>
                          <a:srgbClr val="000000"/>
                        </a:solidFill>
                        <a:effectLst/>
                        <a:latin typeface="Calibri" panose="020F0502020204030204" pitchFamily="34" charset="0"/>
                      </a:endParaRPr>
                    </a:p>
                  </a:txBody>
                  <a:tcPr marL="6350" marR="6350" marT="6350" marB="0" anchor="b"/>
                </a:tc>
                <a:tc hMerge="1">
                  <a:txBody>
                    <a:bodyPr/>
                    <a:lstStyle/>
                    <a:p>
                      <a:pPr algn="l" fontAlgn="b"/>
                      <a:endParaRPr lang="ru-RU" sz="1600" b="1" i="0" u="none" strike="noStrike" dirty="0">
                        <a:solidFill>
                          <a:srgbClr val="000000"/>
                        </a:solidFill>
                        <a:effectLst/>
                        <a:latin typeface="Calibri" panose="020F0502020204030204" pitchFamily="34" charset="0"/>
                      </a:endParaRPr>
                    </a:p>
                  </a:txBody>
                  <a:tcPr marL="6350" marR="6350" marT="6350" marB="0" anchor="b"/>
                </a:tc>
              </a:tr>
              <a:tr h="206910">
                <a:tc>
                  <a:txBody>
                    <a:bodyPr/>
                    <a:lstStyle/>
                    <a:p>
                      <a:pPr algn="l" fontAlgn="b"/>
                      <a:r>
                        <a:rPr lang="ru-RU" sz="1600" u="none" strike="noStrike">
                          <a:effectLst/>
                        </a:rPr>
                        <a:t>8</a:t>
                      </a:r>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ru-RU" sz="1600" u="none" strike="noStrike" dirty="0">
                          <a:effectLst/>
                        </a:rPr>
                        <a:t> </a:t>
                      </a:r>
                      <a:r>
                        <a:rPr lang="en-US" sz="1600" u="none" strike="noStrike" dirty="0" smtClean="0">
                          <a:effectLst/>
                        </a:rPr>
                        <a:t>0</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u="none" strike="noStrike" dirty="0" smtClean="0">
                          <a:effectLst/>
                        </a:rPr>
                        <a:t>3</a:t>
                      </a:r>
                      <a:endParaRPr lang="ru-RU"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15</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 xmlns:a16="http://schemas.microsoft.com/office/drawing/2014/main" val="3515291798"/>
                  </a:ext>
                </a:extLst>
              </a:tr>
              <a:tr h="206910">
                <a:tc>
                  <a:txBody>
                    <a:bodyPr/>
                    <a:lstStyle/>
                    <a:p>
                      <a:pPr algn="l" fontAlgn="b"/>
                      <a:r>
                        <a:rPr lang="ru-RU" sz="1600" u="none" strike="noStrike" dirty="0">
                          <a:effectLst/>
                        </a:rPr>
                        <a:t>9</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ru-RU" sz="1600" u="none" strike="noStrike" dirty="0">
                          <a:effectLst/>
                        </a:rPr>
                        <a:t> </a:t>
                      </a:r>
                      <a:r>
                        <a:rPr lang="en-US" sz="1600" u="none" strike="noStrike" dirty="0" smtClean="0">
                          <a:effectLst/>
                        </a:rPr>
                        <a:t>0</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3</a:t>
                      </a:r>
                      <a:endParaRPr lang="ru-RU"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 xmlns:a16="http://schemas.microsoft.com/office/drawing/2014/main" val="592571005"/>
                  </a:ext>
                </a:extLst>
              </a:tr>
              <a:tr h="206910">
                <a:tc>
                  <a:txBody>
                    <a:bodyPr/>
                    <a:lstStyle/>
                    <a:p>
                      <a:pPr algn="l" fontAlgn="b"/>
                      <a:r>
                        <a:rPr lang="ru-RU" sz="1600" u="none" strike="noStrike">
                          <a:effectLst/>
                        </a:rPr>
                        <a:t>10</a:t>
                      </a:r>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ru-RU" sz="1600" u="none" strike="noStrike" dirty="0">
                          <a:effectLst/>
                        </a:rPr>
                        <a:t> </a:t>
                      </a:r>
                      <a:r>
                        <a:rPr lang="en-US" sz="1600" u="none" strike="noStrike" dirty="0" smtClean="0">
                          <a:effectLst/>
                        </a:rPr>
                        <a:t>0</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3</a:t>
                      </a:r>
                      <a:endParaRPr lang="ru-RU" sz="20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15</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 xmlns:a16="http://schemas.microsoft.com/office/drawing/2014/main" val="1506681812"/>
                  </a:ext>
                </a:extLst>
              </a:tr>
              <a:tr h="206910">
                <a:tc>
                  <a:txBody>
                    <a:bodyPr/>
                    <a:lstStyle/>
                    <a:p>
                      <a:pPr algn="l" fontAlgn="b"/>
                      <a:r>
                        <a:rPr lang="ru-RU" sz="1600" u="none" strike="noStrike" dirty="0">
                          <a:effectLst/>
                        </a:rPr>
                        <a:t>11</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ru-RU" sz="1600" u="none" strike="noStrike" dirty="0">
                          <a:effectLst/>
                          <a:latin typeface="+mn-lt"/>
                        </a:rPr>
                        <a:t> </a:t>
                      </a:r>
                      <a:r>
                        <a:rPr lang="en-US" sz="1600" u="none" strike="noStrike" dirty="0" smtClean="0">
                          <a:effectLst/>
                          <a:latin typeface="+mn-lt"/>
                        </a:rPr>
                        <a:t>0</a:t>
                      </a:r>
                      <a:endParaRPr lang="ru-RU" sz="1600" b="0" i="0" u="none" strike="noStrike" dirty="0">
                        <a:solidFill>
                          <a:srgbClr val="000000"/>
                        </a:solidFill>
                        <a:effectLst/>
                        <a:latin typeface="+mn-lt"/>
                      </a:endParaRPr>
                    </a:p>
                  </a:txBody>
                  <a:tcPr marL="6350" marR="6350" marT="6350" marB="0" anchor="b"/>
                </a:tc>
                <a:tc>
                  <a:txBody>
                    <a:bodyPr/>
                    <a:lstStyle/>
                    <a:p>
                      <a:pPr algn="l" fontAlgn="b"/>
                      <a:r>
                        <a:rPr lang="en-US" sz="1600" b="0" i="0" u="none" strike="noStrike" dirty="0" smtClean="0">
                          <a:solidFill>
                            <a:srgbClr val="000000"/>
                          </a:solidFill>
                          <a:effectLst/>
                          <a:latin typeface="+mn-lt"/>
                        </a:rPr>
                        <a:t>3</a:t>
                      </a:r>
                      <a:endParaRPr lang="ru-RU" sz="1600" b="0" i="0" u="none" strike="noStrike" dirty="0">
                        <a:solidFill>
                          <a:srgbClr val="000000"/>
                        </a:solidFill>
                        <a:effectLst/>
                        <a:latin typeface="+mn-lt"/>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 xmlns:a16="http://schemas.microsoft.com/office/drawing/2014/main" val="1583173341"/>
                  </a:ext>
                </a:extLst>
              </a:tr>
              <a:tr h="206910">
                <a:tc>
                  <a:txBody>
                    <a:bodyPr/>
                    <a:lstStyle/>
                    <a:p>
                      <a:pPr algn="l" fontAlgn="b"/>
                      <a:r>
                        <a:rPr lang="ru-RU" sz="1600" u="none" strike="noStrike">
                          <a:effectLst/>
                        </a:rPr>
                        <a:t>12</a:t>
                      </a:r>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ru-RU" sz="1600" u="none" strike="noStrike" dirty="0">
                          <a:effectLst/>
                          <a:latin typeface="+mn-lt"/>
                        </a:rPr>
                        <a:t> </a:t>
                      </a:r>
                      <a:r>
                        <a:rPr lang="en-US" sz="1600" u="none" strike="noStrike" dirty="0" smtClean="0">
                          <a:effectLst/>
                          <a:latin typeface="+mn-lt"/>
                        </a:rPr>
                        <a:t>0</a:t>
                      </a:r>
                      <a:endParaRPr lang="ru-RU" sz="1600" b="0" i="0" u="none" strike="noStrike" dirty="0">
                        <a:solidFill>
                          <a:srgbClr val="000000"/>
                        </a:solidFill>
                        <a:effectLst/>
                        <a:latin typeface="+mn-lt"/>
                      </a:endParaRPr>
                    </a:p>
                  </a:txBody>
                  <a:tcPr marL="6350" marR="6350" marT="6350" marB="0" anchor="b"/>
                </a:tc>
                <a:tc>
                  <a:txBody>
                    <a:bodyPr/>
                    <a:lstStyle/>
                    <a:p>
                      <a:pPr algn="l" fontAlgn="b"/>
                      <a:r>
                        <a:rPr lang="en-US" sz="1600" b="0" i="0" u="none" strike="noStrike" dirty="0" smtClean="0">
                          <a:solidFill>
                            <a:srgbClr val="000000"/>
                          </a:solidFill>
                          <a:effectLst/>
                          <a:latin typeface="+mn-lt"/>
                        </a:rPr>
                        <a:t>3</a:t>
                      </a:r>
                      <a:endParaRPr lang="ru-RU" sz="1600" b="0" i="0" u="none" strike="noStrike" dirty="0">
                        <a:solidFill>
                          <a:srgbClr val="000000"/>
                        </a:solidFill>
                        <a:effectLst/>
                        <a:latin typeface="+mn-lt"/>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 xmlns:a16="http://schemas.microsoft.com/office/drawing/2014/main" val="585267796"/>
                  </a:ext>
                </a:extLst>
              </a:tr>
              <a:tr h="206910">
                <a:tc>
                  <a:txBody>
                    <a:bodyPr/>
                    <a:lstStyle/>
                    <a:p>
                      <a:pPr algn="l" fontAlgn="b"/>
                      <a:r>
                        <a:rPr lang="ru-RU" sz="1600" u="none" strike="noStrike">
                          <a:effectLst/>
                        </a:rPr>
                        <a:t>13</a:t>
                      </a:r>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ru-RU" sz="1600" u="none" strike="noStrike" dirty="0">
                          <a:effectLst/>
                          <a:latin typeface="+mn-lt"/>
                        </a:rPr>
                        <a:t> </a:t>
                      </a:r>
                      <a:r>
                        <a:rPr lang="en-US" sz="1600" u="none" strike="noStrike" dirty="0" smtClean="0">
                          <a:effectLst/>
                          <a:latin typeface="+mn-lt"/>
                        </a:rPr>
                        <a:t>0</a:t>
                      </a:r>
                      <a:endParaRPr lang="ru-RU" sz="1600" b="0" i="0" u="none" strike="noStrike" dirty="0">
                        <a:solidFill>
                          <a:srgbClr val="000000"/>
                        </a:solidFill>
                        <a:effectLst/>
                        <a:latin typeface="+mn-lt"/>
                      </a:endParaRPr>
                    </a:p>
                  </a:txBody>
                  <a:tcPr marL="6350" marR="6350" marT="6350" marB="0" anchor="b"/>
                </a:tc>
                <a:tc>
                  <a:txBody>
                    <a:bodyPr/>
                    <a:lstStyle/>
                    <a:p>
                      <a:pPr algn="l" fontAlgn="b"/>
                      <a:r>
                        <a:rPr lang="en-US" sz="1600" b="0" i="0" u="none" strike="noStrike" dirty="0" smtClean="0">
                          <a:solidFill>
                            <a:srgbClr val="000000"/>
                          </a:solidFill>
                          <a:effectLst/>
                          <a:latin typeface="+mn-lt"/>
                        </a:rPr>
                        <a:t>3</a:t>
                      </a:r>
                      <a:endParaRPr lang="ru-RU" sz="1600" b="0" i="0" u="none" strike="noStrike" dirty="0">
                        <a:solidFill>
                          <a:srgbClr val="000000"/>
                        </a:solidFill>
                        <a:effectLst/>
                        <a:latin typeface="+mn-lt"/>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13</a:t>
                      </a:r>
                      <a:endParaRPr lang="ru-RU" sz="1600" b="0"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 xmlns:a16="http://schemas.microsoft.com/office/drawing/2014/main" val="2420853342"/>
                  </a:ext>
                </a:extLst>
              </a:tr>
              <a:tr h="206910">
                <a:tc>
                  <a:txBody>
                    <a:bodyPr/>
                    <a:lstStyle/>
                    <a:p>
                      <a:pPr algn="l" fontAlgn="b"/>
                      <a:r>
                        <a:rPr lang="ru-RU" sz="1600" u="none" strike="noStrike">
                          <a:effectLst/>
                        </a:rPr>
                        <a:t>14</a:t>
                      </a:r>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ru-RU" sz="1600" u="none" strike="noStrike" dirty="0">
                          <a:effectLst/>
                          <a:latin typeface="+mn-lt"/>
                        </a:rPr>
                        <a:t> </a:t>
                      </a:r>
                      <a:r>
                        <a:rPr lang="en-US" sz="1600" u="none" strike="noStrike" dirty="0" smtClean="0">
                          <a:effectLst/>
                          <a:latin typeface="+mn-lt"/>
                        </a:rPr>
                        <a:t>0</a:t>
                      </a:r>
                      <a:endParaRPr lang="ru-RU" sz="1600" b="0" i="0" u="none" strike="noStrike" dirty="0">
                        <a:solidFill>
                          <a:srgbClr val="000000"/>
                        </a:solidFill>
                        <a:effectLst/>
                        <a:latin typeface="+mn-lt"/>
                      </a:endParaRPr>
                    </a:p>
                  </a:txBody>
                  <a:tcPr marL="6350" marR="6350" marT="6350" marB="0" anchor="b"/>
                </a:tc>
                <a:tc>
                  <a:txBody>
                    <a:bodyPr/>
                    <a:lstStyle/>
                    <a:p>
                      <a:pPr algn="l" fontAlgn="b"/>
                      <a:r>
                        <a:rPr lang="en-US" sz="1600" b="0" i="0" u="none" strike="noStrike" dirty="0" smtClean="0">
                          <a:solidFill>
                            <a:srgbClr val="000000"/>
                          </a:solidFill>
                          <a:effectLst/>
                          <a:latin typeface="+mn-lt"/>
                        </a:rPr>
                        <a:t>3</a:t>
                      </a:r>
                      <a:endParaRPr lang="ru-RU" sz="1600" b="0" i="0" u="none" strike="noStrike" dirty="0">
                        <a:solidFill>
                          <a:srgbClr val="000000"/>
                        </a:solidFill>
                        <a:effectLst/>
                        <a:latin typeface="+mn-lt"/>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15</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 xmlns:a16="http://schemas.microsoft.com/office/drawing/2014/main" val="3776299258"/>
                  </a:ext>
                </a:extLst>
              </a:tr>
              <a:tr h="206910">
                <a:tc>
                  <a:txBody>
                    <a:bodyPr/>
                    <a:lstStyle/>
                    <a:p>
                      <a:pPr algn="l" fontAlgn="b"/>
                      <a:r>
                        <a:rPr lang="ru-RU" sz="1600" u="none" strike="noStrike">
                          <a:effectLst/>
                        </a:rPr>
                        <a:t>15</a:t>
                      </a:r>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r>
                        <a:rPr lang="ru-RU" sz="1600" u="none" strike="noStrike" dirty="0">
                          <a:effectLst/>
                          <a:latin typeface="+mn-lt"/>
                        </a:rPr>
                        <a:t> </a:t>
                      </a:r>
                      <a:r>
                        <a:rPr lang="en-US" sz="1600" u="none" strike="noStrike" dirty="0" smtClean="0">
                          <a:effectLst/>
                          <a:latin typeface="+mn-lt"/>
                        </a:rPr>
                        <a:t>0</a:t>
                      </a:r>
                      <a:endParaRPr lang="ru-RU" sz="1600" b="0" i="0" u="none" strike="noStrike" dirty="0">
                        <a:solidFill>
                          <a:srgbClr val="000000"/>
                        </a:solidFill>
                        <a:effectLst/>
                        <a:latin typeface="+mn-lt"/>
                      </a:endParaRPr>
                    </a:p>
                  </a:txBody>
                  <a:tcPr marL="6350" marR="6350" marT="6350" marB="0" anchor="b"/>
                </a:tc>
                <a:tc>
                  <a:txBody>
                    <a:bodyPr/>
                    <a:lstStyle/>
                    <a:p>
                      <a:pPr algn="l" fontAlgn="b"/>
                      <a:r>
                        <a:rPr lang="en-US" sz="1600" b="0" i="0" u="none" strike="noStrike" dirty="0" smtClean="0">
                          <a:solidFill>
                            <a:srgbClr val="000000"/>
                          </a:solidFill>
                          <a:effectLst/>
                          <a:latin typeface="+mn-lt"/>
                        </a:rPr>
                        <a:t>3</a:t>
                      </a:r>
                      <a:endParaRPr lang="ru-RU" sz="1600" b="0" i="0" u="none" strike="noStrike" dirty="0">
                        <a:solidFill>
                          <a:srgbClr val="000000"/>
                        </a:solidFill>
                        <a:effectLst/>
                        <a:latin typeface="+mn-lt"/>
                      </a:endParaRPr>
                    </a:p>
                  </a:txBody>
                  <a:tcPr marL="6350" marR="6350" marT="6350" marB="0" anchor="b"/>
                </a:tc>
                <a:tc>
                  <a:txBody>
                    <a:bodyPr/>
                    <a:lstStyle/>
                    <a:p>
                      <a:pPr algn="l" fontAlgn="b"/>
                      <a:r>
                        <a:rPr lang="en-US" sz="1600" b="0" i="0" u="none" strike="noStrike" dirty="0" smtClean="0">
                          <a:solidFill>
                            <a:srgbClr val="000000"/>
                          </a:solidFill>
                          <a:effectLst/>
                          <a:latin typeface="Calibri" panose="020F0502020204030204" pitchFamily="34" charset="0"/>
                        </a:rPr>
                        <a:t>3</a:t>
                      </a:r>
                      <a:endParaRPr lang="ru-RU" sz="1600" b="0" i="0" u="none" strike="noStrike" dirty="0">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a:solidFill>
                          <a:srgbClr val="000000"/>
                        </a:solidFill>
                        <a:effectLst/>
                        <a:latin typeface="Calibri" panose="020F0502020204030204" pitchFamily="34" charset="0"/>
                      </a:endParaRPr>
                    </a:p>
                  </a:txBody>
                  <a:tcPr marL="6350" marR="6350" marT="6350" marB="0" anchor="b"/>
                </a:tc>
                <a:tc>
                  <a:txBody>
                    <a:bodyPr/>
                    <a:lstStyle/>
                    <a:p>
                      <a:pPr algn="l" fontAlgn="b"/>
                      <a:endParaRPr lang="ru-RU" sz="1600" b="0" i="0" u="none" strike="noStrike">
                        <a:solidFill>
                          <a:srgbClr val="000000"/>
                        </a:solidFill>
                        <a:effectLst/>
                        <a:latin typeface="Calibri" panose="020F0502020204030204" pitchFamily="34" charset="0"/>
                      </a:endParaRPr>
                    </a:p>
                  </a:txBody>
                  <a:tcPr marL="6350" marR="6350" marT="6350" marB="0" anchor="b"/>
                </a:tc>
                <a:extLst>
                  <a:ext uri="{0D108BD9-81ED-4DB2-BD59-A6C34878D82A}">
                    <a16:rowId xmlns="" xmlns:a16="http://schemas.microsoft.com/office/drawing/2014/main" val="3778459284"/>
                  </a:ext>
                </a:extLst>
              </a:tr>
              <a:tr h="342035">
                <a:tc gridSpan="3">
                  <a:txBody>
                    <a:bodyPr/>
                    <a:lstStyle/>
                    <a:p>
                      <a:pPr algn="r" fontAlgn="b"/>
                      <a:r>
                        <a:rPr lang="en-US" sz="1600" u="none" strike="noStrike" dirty="0">
                          <a:effectLst/>
                        </a:rPr>
                        <a:t>total</a:t>
                      </a:r>
                      <a:endParaRPr lang="en-US" sz="1600" b="1" i="0" u="none" strike="noStrike" dirty="0">
                        <a:solidFill>
                          <a:srgbClr val="000000"/>
                        </a:solidFill>
                        <a:effectLst/>
                        <a:latin typeface="Calibri" panose="020F0502020204030204" pitchFamily="34" charset="0"/>
                      </a:endParaRPr>
                    </a:p>
                  </a:txBody>
                  <a:tcPr marL="6350" marR="6350" marT="6350" marB="0" anchor="b"/>
                </a:tc>
                <a:tc hMerge="1">
                  <a:txBody>
                    <a:bodyPr/>
                    <a:lstStyle/>
                    <a:p>
                      <a:endParaRPr lang="ru-RU"/>
                    </a:p>
                  </a:txBody>
                  <a:tcPr/>
                </a:tc>
                <a:tc hMerge="1">
                  <a:txBody>
                    <a:bodyPr/>
                    <a:lstStyle/>
                    <a:p>
                      <a:endParaRPr lang="ru-RU"/>
                    </a:p>
                  </a:txBody>
                  <a:tcPr/>
                </a:tc>
                <a:tc gridSpan="3">
                  <a:txBody>
                    <a:bodyPr/>
                    <a:lstStyle/>
                    <a:p>
                      <a:pPr algn="r" fontAlgn="b"/>
                      <a:r>
                        <a:rPr lang="ru-RU" sz="1600" u="none" strike="noStrike" dirty="0">
                          <a:effectLst/>
                        </a:rPr>
                        <a:t>100</a:t>
                      </a:r>
                      <a:endParaRPr lang="ru-RU" sz="1600" b="1" i="0" u="none" strike="noStrike" dirty="0">
                        <a:solidFill>
                          <a:srgbClr val="000000"/>
                        </a:solidFill>
                        <a:effectLst/>
                        <a:latin typeface="Calibri" panose="020F0502020204030204" pitchFamily="34" charset="0"/>
                      </a:endParaRPr>
                    </a:p>
                  </a:txBody>
                  <a:tcPr marL="6350" marR="6350" marT="6350" marB="0" anchor="b"/>
                </a:tc>
                <a:tc hMerge="1">
                  <a:txBody>
                    <a:bodyPr/>
                    <a:lstStyle/>
                    <a:p>
                      <a:pPr algn="l" fontAlgn="b"/>
                      <a:endParaRPr lang="ru-RU" sz="1600" b="1" i="0" u="none" strike="noStrike" dirty="0">
                        <a:solidFill>
                          <a:srgbClr val="000000"/>
                        </a:solidFill>
                        <a:effectLst/>
                        <a:latin typeface="Calibri" panose="020F0502020204030204" pitchFamily="34" charset="0"/>
                      </a:endParaRPr>
                    </a:p>
                  </a:txBody>
                  <a:tcPr marL="6350" marR="6350" marT="6350" marB="0" anchor="b"/>
                </a:tc>
                <a:tc hMerge="1">
                  <a:txBody>
                    <a:bodyPr/>
                    <a:lstStyle/>
                    <a:p>
                      <a:pPr algn="l" fontAlgn="b"/>
                      <a:endParaRPr lang="ru-RU" sz="1600" b="1" i="0" u="none" strike="noStrike" dirty="0">
                        <a:solidFill>
                          <a:srgbClr val="000000"/>
                        </a:solidFill>
                        <a:effectLst/>
                        <a:latin typeface="Calibri" panose="020F0502020204030204" pitchFamily="34" charset="0"/>
                      </a:endParaRPr>
                    </a:p>
                  </a:txBody>
                  <a:tcPr marL="6350" marR="6350" marT="6350" marB="0" anchor="b"/>
                </a:tc>
                <a:extLst>
                  <a:ext uri="{0D108BD9-81ED-4DB2-BD59-A6C34878D82A}">
                    <a16:rowId xmlns="" xmlns:a16="http://schemas.microsoft.com/office/drawing/2014/main" val="1318050808"/>
                  </a:ext>
                </a:extLst>
              </a:tr>
            </a:tbl>
          </a:graphicData>
        </a:graphic>
      </p:graphicFrame>
      <p:sp>
        <p:nvSpPr>
          <p:cNvPr id="10" name="Rectangle 9">
            <a:extLst>
              <a:ext uri="{FF2B5EF4-FFF2-40B4-BE49-F238E27FC236}">
                <a16:creationId xmlns="" xmlns:a16="http://schemas.microsoft.com/office/drawing/2014/main" id="{2E80C965-DB6D-4F81-9E9E-B027384D0B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 xmlns:a16="http://schemas.microsoft.com/office/drawing/2014/main" id="{A580F890-B085-4E95-96AA-55AEBEC5CE6E}"/>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 xmlns:a16="http://schemas.microsoft.com/office/drawing/2014/main" id="{D3F51FEB-38FB-4F6C-9F7B-2F2AFAB65463}"/>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 xmlns:a16="http://schemas.microsoft.com/office/drawing/2014/main" id="{1E547BA6-BAE0-43BB-A7CA-60F69CE252F0}"/>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 xmlns:p14="http://schemas.microsoft.com/office/powerpoint/2010/main" val="31862381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962</TotalTime>
  <Words>291</Words>
  <Application>Microsoft Office PowerPoint</Application>
  <PresentationFormat>Произвольный</PresentationFormat>
  <Paragraphs>103</Paragraphs>
  <Slides>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6</vt:i4>
      </vt:variant>
    </vt:vector>
  </HeadingPairs>
  <TitlesOfParts>
    <vt:vector size="7" baseType="lpstr">
      <vt:lpstr>Office Theme</vt:lpstr>
      <vt:lpstr>Слайд 1</vt:lpstr>
      <vt:lpstr>Слайд 2</vt:lpstr>
      <vt:lpstr>Introduction and Class Requirements</vt:lpstr>
      <vt:lpstr>Introduction and Class Requirements</vt:lpstr>
      <vt:lpstr>Introduction and Class Requirements</vt:lpstr>
      <vt:lpstr>Introduction and Class Requirements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Azel Zhanibek</dc:creator>
  <cp:lastModifiedBy>Azel Zhanibek</cp:lastModifiedBy>
  <cp:revision>13</cp:revision>
  <dcterms:created xsi:type="dcterms:W3CDTF">2020-09-16T03:50:13Z</dcterms:created>
  <dcterms:modified xsi:type="dcterms:W3CDTF">2023-09-25T08:42:06Z</dcterms:modified>
</cp:coreProperties>
</file>